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8" r:id="rId2"/>
  </p:sldMasterIdLst>
  <p:notesMasterIdLst>
    <p:notesMasterId r:id="rId10"/>
  </p:notesMasterIdLst>
  <p:handoutMasterIdLst>
    <p:handoutMasterId r:id="rId11"/>
  </p:handoutMasterIdLst>
  <p:sldIdLst>
    <p:sldId id="256" r:id="rId3"/>
    <p:sldId id="331" r:id="rId4"/>
    <p:sldId id="656" r:id="rId5"/>
    <p:sldId id="657" r:id="rId6"/>
    <p:sldId id="659" r:id="rId7"/>
    <p:sldId id="305" r:id="rId8"/>
    <p:sldId id="463" r:id="rId9"/>
  </p:sldIdLst>
  <p:sldSz cx="12192000" cy="6858000"/>
  <p:notesSz cx="6805613" cy="9944100"/>
  <p:custDataLst>
    <p:tags r:id="rId12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9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58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874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9166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457" algn="l" defTabSz="914583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749" algn="l" defTabSz="914583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1040" algn="l" defTabSz="914583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8332" algn="l" defTabSz="914583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20">
          <p15:clr>
            <a:srgbClr val="A4A3A4"/>
          </p15:clr>
        </p15:guide>
        <p15:guide id="3" orient="horz" pos="720">
          <p15:clr>
            <a:srgbClr val="A4A3A4"/>
          </p15:clr>
        </p15:guide>
        <p15:guide id="4" orient="horz" pos="432">
          <p15:clr>
            <a:srgbClr val="A4A3A4"/>
          </p15:clr>
        </p15:guide>
        <p15:guide id="5" pos="3840">
          <p15:clr>
            <a:srgbClr val="A4A3A4"/>
          </p15:clr>
        </p15:guide>
        <p15:guide id="6" pos="3696">
          <p15:clr>
            <a:srgbClr val="A4A3A4"/>
          </p15:clr>
        </p15:guide>
        <p15:guide id="7" pos="3985">
          <p15:clr>
            <a:srgbClr val="A4A3A4"/>
          </p15:clr>
        </p15:guide>
        <p15:guide id="8" pos="3637">
          <p15:clr>
            <a:srgbClr val="A4A3A4"/>
          </p15:clr>
        </p15:guide>
        <p15:guide id="9" pos="4032">
          <p15:clr>
            <a:srgbClr val="A4A3A4"/>
          </p15:clr>
        </p15:guide>
        <p15:guide id="10" pos="75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000"/>
    <a:srgbClr val="E17000"/>
    <a:srgbClr val="DDEFF8"/>
    <a:srgbClr val="8FCAE7"/>
    <a:srgbClr val="9ACCD4"/>
    <a:srgbClr val="60652A"/>
    <a:srgbClr val="0E4A10"/>
    <a:srgbClr val="47145C"/>
    <a:srgbClr val="960044"/>
    <a:srgbClr val="249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2087" autoAdjust="0"/>
  </p:normalViewPr>
  <p:slideViewPr>
    <p:cSldViewPr snapToObjects="1" showGuides="1">
      <p:cViewPr varScale="1">
        <p:scale>
          <a:sx n="42" d="100"/>
          <a:sy n="42" d="100"/>
        </p:scale>
        <p:origin x="1578" y="48"/>
      </p:cViewPr>
      <p:guideLst>
        <p:guide orient="horz" pos="2160"/>
        <p:guide orient="horz" pos="4120"/>
        <p:guide orient="horz" pos="720"/>
        <p:guide orient="horz" pos="432"/>
        <p:guide pos="3840"/>
        <p:guide pos="3696"/>
        <p:guide pos="3985"/>
        <p:guide pos="3637"/>
        <p:guide pos="4032"/>
        <p:guide pos="75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67" d="100"/>
          <a:sy n="67" d="100"/>
        </p:scale>
        <p:origin x="-3612" y="-102"/>
      </p:cViewPr>
      <p:guideLst>
        <p:guide orient="horz" pos="3132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 dirty="0">
              <a:latin typeface="+mn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9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altLang="nl-NL" dirty="0">
              <a:latin typeface="+mn-lt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 dirty="0">
              <a:latin typeface="+mn-lt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9" y="9445169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26C340-8A58-4000-A910-BBE118ACD55B}" type="slidenum">
              <a:rPr lang="nl-NL" altLang="nl-NL">
                <a:latin typeface="+mn-lt"/>
              </a:rPr>
              <a:pPr/>
              <a:t>‹nr.›</a:t>
            </a:fld>
            <a:endParaRPr lang="nl-NL" alt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890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GB" altLang="nl-NL"/>
              <a:t>xx</a:t>
            </a:r>
            <a:endParaRPr lang="en-GB" altLang="nl-NL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r>
              <a:rPr lang="en-GB" altLang="nl-NL"/>
              <a:t>16 september 2021</a:t>
            </a:r>
            <a:endParaRPr lang="en-GB" altLang="nl-NL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781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Master text styles</a:t>
            </a:r>
          </a:p>
          <a:p>
            <a:pPr lvl="1"/>
            <a:r>
              <a:rPr lang="en-GB" altLang="nl-NL" dirty="0"/>
              <a:t>Second level</a:t>
            </a:r>
          </a:p>
          <a:p>
            <a:pPr lvl="2"/>
            <a:r>
              <a:rPr lang="en-GB" altLang="nl-NL" dirty="0"/>
              <a:t>Third level</a:t>
            </a:r>
          </a:p>
          <a:p>
            <a:pPr lvl="3"/>
            <a:r>
              <a:rPr lang="en-GB" altLang="nl-NL" dirty="0"/>
              <a:t>Fourth level</a:t>
            </a:r>
          </a:p>
          <a:p>
            <a:pPr lvl="4"/>
            <a:r>
              <a:rPr lang="en-GB" altLang="nl-NL" dirty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895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GB" altLang="nl-NL"/>
              <a:t>xx</a:t>
            </a:r>
            <a:endParaRPr lang="en-GB" altLang="nl-NL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CB23A63C-561F-4E0A-89ED-BED38469BC02}" type="slidenum">
              <a:rPr lang="en-GB" altLang="nl-NL" smtClean="0"/>
              <a:pPr/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4594642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9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58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87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916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457" algn="l" defTabSz="9145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749" algn="l" defTabSz="9145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1040" algn="l" defTabSz="9145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8332" algn="l" defTabSz="9145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1A221-D0FD-4727-BD78-A88ACD8B802A}" type="slidenum">
              <a:rPr lang="en-GB" altLang="nl-NL"/>
              <a:pPr/>
              <a:t>1</a:t>
            </a:fld>
            <a:endParaRPr lang="en-GB" altLang="nl-NL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altLang="nl-NL"/>
              <a:t>Implementatie NIB2-richtlijn</a:t>
            </a:r>
            <a:endParaRPr lang="en-GB" alt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altLang="nl-NL"/>
              <a:t>21 maart 2023</a:t>
            </a:r>
            <a:endParaRPr lang="en-GB" alt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nl-NL"/>
              <a:t>Implementatie NIB2-richtlijn</a:t>
            </a:r>
            <a:endParaRPr lang="en-GB" alt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3A63C-561F-4E0A-89ED-BED38469BC02}" type="slidenum">
              <a:rPr lang="en-GB" altLang="nl-NL" smtClean="0"/>
              <a:pPr/>
              <a:t>3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64322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4FE3-929F-4466-8D4E-F618B1F7886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239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vragen</a:t>
            </a:r>
            <a:r>
              <a:rPr lang="en-US" dirty="0"/>
              <a:t> we?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4D2CDA-FEA3-0A4B-8546-1EC7926862CB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17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Titeldi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554588" y="1882800"/>
            <a:ext cx="5003999" cy="2336400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/>
              <a:t>xx</a:t>
            </a:r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554588" y="4215599"/>
            <a:ext cx="5003999" cy="133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8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5832053"/>
            <a:ext cx="5003999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000000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xx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552000" y="6311900"/>
            <a:ext cx="5003800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635000" y="1052513"/>
            <a:ext cx="10923587" cy="5168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5599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NCT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NCTV logotype">
            <a:extLst>
              <a:ext uri="{FF2B5EF4-FFF2-40B4-BE49-F238E27FC236}">
                <a16:creationId xmlns:a16="http://schemas.microsoft.com/office/drawing/2014/main" id="{0CA7A91D-8D32-47E4-8155-31E1F00352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8800"/>
            <a:ext cx="8248241" cy="20772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5137D17D-0AF8-44A0-99F5-EBC92ED0AD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4047" y="451985"/>
            <a:ext cx="10923906" cy="1726479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chemeClr val="tx1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F2D1F8B-8C98-4C4C-B853-EFE96426CE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4047" y="2186972"/>
            <a:ext cx="10923906" cy="6643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11" name="speaker">
            <a:extLst>
              <a:ext uri="{FF2B5EF4-FFF2-40B4-BE49-F238E27FC236}">
                <a16:creationId xmlns:a16="http://schemas.microsoft.com/office/drawing/2014/main" id="{6CDDC9BC-6BE8-4EF6-B1D8-78980FAF61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777" y="2668274"/>
            <a:ext cx="513873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Tijdelijke aanduiding voor datum 1">
            <a:extLst>
              <a:ext uri="{FF2B5EF4-FFF2-40B4-BE49-F238E27FC236}">
                <a16:creationId xmlns:a16="http://schemas.microsoft.com/office/drawing/2014/main" id="{0344BB47-02F8-4604-9E4B-11D51EE5AC2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0077" y="3111181"/>
            <a:ext cx="5151438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7947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9" cy="40248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80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4999" y="5077315"/>
            <a:ext cx="5461000" cy="1144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0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</p:spTree>
    <p:extLst>
      <p:ext uri="{BB962C8B-B14F-4D97-AF65-F5344CB8AC3E}">
        <p14:creationId xmlns:p14="http://schemas.microsoft.com/office/powerpoint/2010/main" val="2907846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9" cy="40248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8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4999" y="5077315"/>
            <a:ext cx="5461000" cy="1144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0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</p:spTree>
    <p:extLst>
      <p:ext uri="{BB962C8B-B14F-4D97-AF65-F5344CB8AC3E}">
        <p14:creationId xmlns:p14="http://schemas.microsoft.com/office/powerpoint/2010/main" val="185978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6109327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29-9-2021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8" y="1066800"/>
            <a:ext cx="5003999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9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30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8" y="1066800"/>
            <a:ext cx="5003999" cy="5154613"/>
          </a:xfrm>
        </p:spPr>
        <p:txBody>
          <a:bodyPr anchor="ctr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9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86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7" fmla="*/ 6096000 w 6096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0" y="701993"/>
                </a:lnTo>
                <a:lnTo>
                  <a:pt x="236855" y="701993"/>
                </a:lnTo>
                <a:lnTo>
                  <a:pt x="236855" y="0"/>
                </a:lnTo>
                <a:lnTo>
                  <a:pt x="6096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 anchor="b" anchorCtr="0">
            <a:normAutofit/>
          </a:bodyPr>
          <a:lstStyle>
            <a:lvl1pPr algn="l">
              <a:defRPr sz="3600" b="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9512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7" fmla="*/ 6096000 w 6096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0" y="701993"/>
                </a:lnTo>
                <a:lnTo>
                  <a:pt x="236855" y="701993"/>
                </a:lnTo>
                <a:lnTo>
                  <a:pt x="236855" y="0"/>
                </a:lnTo>
                <a:lnTo>
                  <a:pt x="6096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4999" y="2289600"/>
            <a:ext cx="5005388" cy="3935413"/>
          </a:xfrm>
        </p:spPr>
        <p:txBody>
          <a:bodyPr anchor="t"/>
          <a:lstStyle>
            <a:lvl1pPr>
              <a:buClr>
                <a:schemeClr val="bg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15668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7" fmla="*/ 6096000 w 6096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0" y="701993"/>
                </a:lnTo>
                <a:lnTo>
                  <a:pt x="236855" y="701993"/>
                </a:lnTo>
                <a:lnTo>
                  <a:pt x="236855" y="0"/>
                </a:lnTo>
                <a:lnTo>
                  <a:pt x="6096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4999" y="2289600"/>
            <a:ext cx="5005388" cy="3935413"/>
          </a:xfrm>
        </p:spPr>
        <p:txBody>
          <a:bodyPr anchor="t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376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8" fmla="*/ 6332855 w 12192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>
            <a:normAutofit/>
          </a:bodyPr>
          <a:lstStyle>
            <a:lvl1pPr algn="l">
              <a:defRPr sz="3600" b="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9" y="3888000"/>
            <a:ext cx="5003999" cy="2333413"/>
          </a:xfrm>
        </p:spPr>
        <p:txBody>
          <a:bodyPr tIns="50400" anchor="t"/>
          <a:lstStyle>
            <a:lvl1pPr>
              <a:buClr>
                <a:schemeClr val="bg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8361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 anchor="b" anchorCtr="0">
            <a:normAutofit/>
          </a:bodyPr>
          <a:lstStyle>
            <a:lvl1pPr algn="l">
              <a:defRPr sz="3600" b="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54588" y="1052513"/>
            <a:ext cx="5003999" cy="51689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9630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8" fmla="*/ 6332855 w 12192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>
            <a:norm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9" y="3888000"/>
            <a:ext cx="5003999" cy="2333413"/>
          </a:xfrm>
        </p:spPr>
        <p:txBody>
          <a:bodyPr tIns="50400" anchor="t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95633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8" fmla="*/ 6332855 w 12192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5000" y="3888000"/>
            <a:ext cx="10923589" cy="2333413"/>
          </a:xfrm>
        </p:spPr>
        <p:txBody>
          <a:bodyPr tIns="50400" anchor="t"/>
          <a:lstStyle>
            <a:lvl1pPr>
              <a:buClr>
                <a:schemeClr val="bg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27817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8" fmla="*/ 6332855 w 12192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5000" y="3888000"/>
            <a:ext cx="10923589" cy="2333413"/>
          </a:xfrm>
        </p:spPr>
        <p:txBody>
          <a:bodyPr tIns="50400" anchor="t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81055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3" cy="946800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2014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3" cy="946800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3835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450273" y="6411352"/>
            <a:ext cx="304800" cy="264272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33400" y="5907239"/>
            <a:ext cx="381000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344401" y="5548009"/>
            <a:ext cx="304800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8844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5153776"/>
            <a:ext cx="12192000" cy="576000"/>
          </a:xfrm>
          <a:solidFill>
            <a:schemeClr val="tx2"/>
          </a:solidFill>
        </p:spPr>
        <p:txBody>
          <a:bodyPr lIns="756000" anchor="ctr">
            <a:no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-1" y="5825413"/>
            <a:ext cx="12192000" cy="396000"/>
          </a:xfrm>
          <a:solidFill>
            <a:schemeClr val="bg1"/>
          </a:solidFill>
        </p:spPr>
        <p:txBody>
          <a:bodyPr lIns="756000" tIns="50400" anchor="ctr" anchorCtr="0"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sz="20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5" name="minjus_header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7"/>
          </p:nvPr>
        </p:nvSpPr>
        <p:spPr>
          <a:xfrm>
            <a:off x="-914400" y="6411352"/>
            <a:ext cx="457200" cy="264272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8"/>
          </p:nvPr>
        </p:nvSpPr>
        <p:spPr>
          <a:xfrm>
            <a:off x="-914400" y="5729776"/>
            <a:ext cx="457200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9"/>
          </p:nvPr>
        </p:nvSpPr>
        <p:spPr>
          <a:xfrm>
            <a:off x="12344401" y="6250314"/>
            <a:ext cx="457200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2678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1" y="2289486"/>
            <a:ext cx="10923589" cy="3931927"/>
          </a:xfrm>
          <a:prstGeom prst="rect">
            <a:avLst/>
          </a:prstGeom>
        </p:spPr>
        <p:txBody>
          <a:bodyPr/>
          <a:lstStyle>
            <a:lvl2pPr marL="630000" indent="-316800">
              <a:buClr>
                <a:schemeClr val="tx2"/>
              </a:buClr>
              <a:buFont typeface="Verdana" panose="020B0604030504040204" pitchFamily="34" charset="0"/>
              <a:buChar char="–"/>
              <a:defRPr/>
            </a:lvl2pPr>
            <a:lvl5pPr>
              <a:defRPr/>
            </a:lvl5pPr>
            <a:lvl6pPr>
              <a:defRPr baseline="0"/>
            </a:lvl6pPr>
            <a:lvl7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9063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0" y="2276474"/>
            <a:ext cx="7178965" cy="3944938"/>
          </a:xfrm>
          <a:prstGeom prst="rect">
            <a:avLst/>
          </a:prstGeom>
        </p:spPr>
        <p:txBody>
          <a:bodyPr/>
          <a:lstStyle>
            <a:lvl2pPr marL="630000" indent="-316800">
              <a:buClr>
                <a:schemeClr val="tx2"/>
              </a:buClr>
              <a:buFont typeface="Verdana" panose="020B0604030504040204" pitchFamily="34" charset="0"/>
              <a:buChar char="–"/>
              <a:defRPr/>
            </a:lvl2pPr>
            <a:lvl5pPr>
              <a:defRPr/>
            </a:lvl5pPr>
            <a:lvl6pPr>
              <a:defRPr baseline="0"/>
            </a:lvl6pPr>
            <a:lvl7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132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943200" indent="0">
              <a:buFontTx/>
              <a:buNone/>
              <a:defRPr/>
            </a:lvl4pPr>
            <a:lvl5pPr marL="1260000" indent="0">
              <a:buFontTx/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39166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6109327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3" y="1051201"/>
            <a:ext cx="5003999" cy="948047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0023" y="2289599"/>
            <a:ext cx="5003999" cy="3931813"/>
          </a:xfrm>
        </p:spPr>
        <p:txBody>
          <a:bodyPr anchor="t"/>
          <a:lstStyle>
            <a:lvl1pPr>
              <a:buClr>
                <a:schemeClr val="bg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7"/>
          </p:nvPr>
        </p:nvSpPr>
        <p:spPr>
          <a:xfrm>
            <a:off x="635000" y="1066800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2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8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1" y="2289486"/>
            <a:ext cx="10923589" cy="3931927"/>
          </a:xfrm>
          <a:prstGeom prst="rect">
            <a:avLst/>
          </a:prstGeom>
        </p:spPr>
        <p:txBody>
          <a:bodyPr/>
          <a:lstStyle>
            <a:lvl2pPr marL="630000" indent="-316800">
              <a:buClr>
                <a:schemeClr val="tx2"/>
              </a:buClr>
              <a:buFont typeface="Verdana" panose="020B0604030504040204" pitchFamily="34" charset="0"/>
              <a:buChar char="–"/>
              <a:defRPr/>
            </a:lvl2pPr>
            <a:lvl5pPr>
              <a:defRPr/>
            </a:lvl5pPr>
            <a:lvl6pPr>
              <a:defRPr baseline="0"/>
            </a:lvl6pPr>
            <a:lvl7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29-9-2021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6751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5617"/>
            <a:ext cx="10923589" cy="1551796"/>
          </a:xfrm>
        </p:spPr>
        <p:txBody>
          <a:bodyPr anchor="ctr" anchorCtr="0"/>
          <a:lstStyle>
            <a:lvl1pPr algn="l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0" name="Tijdelijke aanduiding voor tekst 14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2" y="3846022"/>
            <a:ext cx="4680000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webadres in</a:t>
            </a:r>
          </a:p>
        </p:txBody>
      </p:sp>
      <p:sp>
        <p:nvSpPr>
          <p:cNvPr id="22" name="Tijdelijke aanduiding voor tekst 14"/>
          <p:cNvSpPr>
            <a:spLocks noGrp="1"/>
          </p:cNvSpPr>
          <p:nvPr>
            <p:ph type="body" sz="quarter" idx="20" hasCustomPrompt="1"/>
          </p:nvPr>
        </p:nvSpPr>
        <p:spPr>
          <a:xfrm>
            <a:off x="5156752" y="4639509"/>
            <a:ext cx="4680000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emailadres in</a:t>
            </a:r>
          </a:p>
        </p:txBody>
      </p:sp>
      <p:sp>
        <p:nvSpPr>
          <p:cNvPr id="24" name="Tijdelijke aanduiding voor tekst 14"/>
          <p:cNvSpPr>
            <a:spLocks noGrp="1"/>
          </p:cNvSpPr>
          <p:nvPr>
            <p:ph type="body" sz="quarter" idx="22" hasCustomPrompt="1"/>
          </p:nvPr>
        </p:nvSpPr>
        <p:spPr>
          <a:xfrm>
            <a:off x="5156752" y="5405528"/>
            <a:ext cx="4680000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telefoonnummer in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7" name="minjus_header_titl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90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-1"/>
            <a:ext cx="6096000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565400"/>
            <a:ext cx="5003800" cy="1727200"/>
          </a:xfrm>
        </p:spPr>
        <p:txBody>
          <a:bodyPr anchor="ctr" anchorCtr="0"/>
          <a:lstStyle>
            <a:lvl1pPr algn="l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0" name="Tijdelijke aanduiding voor tekst 14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6" y="2286000"/>
            <a:ext cx="4382303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webadres in</a:t>
            </a:r>
          </a:p>
        </p:txBody>
      </p:sp>
      <p:sp>
        <p:nvSpPr>
          <p:cNvPr id="22" name="Tijdelijke aanduiding voor tekst 14"/>
          <p:cNvSpPr>
            <a:spLocks noGrp="1"/>
          </p:cNvSpPr>
          <p:nvPr>
            <p:ph type="body" sz="quarter" idx="20" hasCustomPrompt="1"/>
          </p:nvPr>
        </p:nvSpPr>
        <p:spPr>
          <a:xfrm>
            <a:off x="7176286" y="3079487"/>
            <a:ext cx="4382303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emailadres in</a:t>
            </a:r>
          </a:p>
        </p:txBody>
      </p:sp>
      <p:sp>
        <p:nvSpPr>
          <p:cNvPr id="24" name="Tijdelijke aanduiding voor tekst 14"/>
          <p:cNvSpPr>
            <a:spLocks noGrp="1"/>
          </p:cNvSpPr>
          <p:nvPr>
            <p:ph type="body" sz="quarter" idx="22" hasCustomPrompt="1"/>
          </p:nvPr>
        </p:nvSpPr>
        <p:spPr>
          <a:xfrm>
            <a:off x="7176286" y="3845505"/>
            <a:ext cx="4382303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telefoonnummer in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7" name="minjus_header_titl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29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NCS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NCTV logotype">
            <a:extLst>
              <a:ext uri="{FF2B5EF4-FFF2-40B4-BE49-F238E27FC236}">
                <a16:creationId xmlns:a16="http://schemas.microsoft.com/office/drawing/2014/main" id="{0CA7A91D-8D32-47E4-8155-31E1F00352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8800"/>
            <a:ext cx="7794042" cy="2077200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564C2207-EE24-4D8E-B07D-84658A73CA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4047" y="451985"/>
            <a:ext cx="10923906" cy="1726479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chemeClr val="tx1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BF0409F-E479-4C60-9254-0A0175580A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4047" y="2186972"/>
            <a:ext cx="10923906" cy="6643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10" name="speaker">
            <a:extLst>
              <a:ext uri="{FF2B5EF4-FFF2-40B4-BE49-F238E27FC236}">
                <a16:creationId xmlns:a16="http://schemas.microsoft.com/office/drawing/2014/main" id="{0D2D08E0-AB17-4F70-968C-8E4001A7FE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777" y="2668274"/>
            <a:ext cx="513873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A0C38B65-E5AC-4FB7-9D06-CDB90AF9D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0077" y="3111181"/>
            <a:ext cx="5151438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5378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niet gebruiken) Titeldi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5" fmla="*/ 5779770 w 6096000"/>
              <a:gd name="connsiteY5" fmla="*/ 115189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5" fmla="*/ 5779770 w 6096000"/>
              <a:gd name="connsiteY5" fmla="*/ 1151890 h 6858000"/>
              <a:gd name="connsiteX6" fmla="*/ 6096000 w 6096000"/>
              <a:gd name="connsiteY6" fmla="*/ 115189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5" fmla="*/ 5779770 w 6096000"/>
              <a:gd name="connsiteY5" fmla="*/ 1151890 h 6858000"/>
              <a:gd name="connsiteX6" fmla="*/ 6096000 w 6096000"/>
              <a:gd name="connsiteY6" fmla="*/ 1151890 h 6858000"/>
              <a:gd name="connsiteX7" fmla="*/ 609600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5779770" y="0"/>
                </a:lnTo>
                <a:lnTo>
                  <a:pt x="5779770" y="1151890"/>
                </a:lnTo>
                <a:lnTo>
                  <a:pt x="6096000" y="1151890"/>
                </a:lnTo>
                <a:lnTo>
                  <a:pt x="609600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554588" y="1882800"/>
            <a:ext cx="5003999" cy="2336400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000000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553200" y="4218267"/>
            <a:ext cx="5003999" cy="16137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6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5832053"/>
            <a:ext cx="5003999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000000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9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552000" y="6311900"/>
            <a:ext cx="5003800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419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niet gebruiken) Titeldia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34047" y="451985"/>
            <a:ext cx="10923906" cy="1726479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000000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4047" y="2186972"/>
            <a:ext cx="10923906" cy="6643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8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32777" y="2668274"/>
            <a:ext cx="513873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000000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9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20077" y="3111181"/>
            <a:ext cx="5151438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9135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niet gebruiken) Titeldi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drop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554588" y="1882800"/>
            <a:ext cx="5003999" cy="2336400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000000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553200" y="4218267"/>
            <a:ext cx="5003999" cy="16137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6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5832053"/>
            <a:ext cx="5003999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000000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9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552000" y="6311900"/>
            <a:ext cx="5003800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1727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niet gebruiken) Titeldi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drop"/>
          <p:cNvSpPr/>
          <p:nvPr userDrawn="1"/>
        </p:nvSpPr>
        <p:spPr>
          <a:xfrm>
            <a:off x="0" y="0"/>
            <a:ext cx="12193200" cy="343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35001" y="1879600"/>
            <a:ext cx="10923589" cy="1547813"/>
          </a:xfrm>
        </p:spPr>
        <p:txBody>
          <a:bodyPr tIns="46800" bIns="46800" anchor="ctr" anchorCtr="0">
            <a:normAutofit/>
          </a:bodyPr>
          <a:lstStyle>
            <a:lvl1pPr defTabSz="608135" eaLnBrk="0" hangingPunct="0">
              <a:defRPr sz="4800">
                <a:solidFill>
                  <a:srgbClr val="000000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5000" y="3749486"/>
            <a:ext cx="10925177" cy="20772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8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33412" y="5829386"/>
            <a:ext cx="500538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9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33600" y="6311900"/>
            <a:ext cx="5003800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8655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469900" y="1187451"/>
            <a:ext cx="10972800" cy="57308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342891" indent="-342891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2"/>
              </a:buBlip>
              <a:defRPr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79382" indent="-179382">
              <a:lnSpc>
                <a:spcPct val="100000"/>
              </a:lnSpc>
              <a:spcBef>
                <a:spcPts val="400"/>
              </a:spcBef>
              <a:buSzPct val="119000"/>
              <a:buChar char="•"/>
              <a:defRPr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80990" indent="-204783">
              <a:lnSpc>
                <a:spcPct val="100000"/>
              </a:lnSpc>
              <a:spcBef>
                <a:spcPts val="400"/>
              </a:spcBef>
              <a:buSzPct val="100000"/>
              <a:buChar char="–"/>
              <a:defRPr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539737" indent="-157159">
              <a:lnSpc>
                <a:spcPct val="100000"/>
              </a:lnSpc>
              <a:spcBef>
                <a:spcPts val="400"/>
              </a:spcBef>
              <a:buSzPct val="119000"/>
              <a:buChar char="›"/>
              <a:defRPr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733407" indent="-195258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31802" y="6351995"/>
            <a:ext cx="343255" cy="276999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l" defTabSz="1219170" eaLnBrk="0" hangingPunct="0">
              <a:defRPr/>
            </a:pPr>
            <a:fld id="{86CB4B4D-7CA3-9044-876B-883B54F8677D}" type="slidenum">
              <a:rPr lang="nl-NL" smtClean="0">
                <a:solidFill>
                  <a:prstClr val="black"/>
                </a:solidFill>
              </a:rPr>
              <a:pPr algn="l" defTabSz="1219170" eaLnBrk="0" hangingPunct="0">
                <a:defRPr/>
              </a:pPr>
              <a:t>‹nr.›</a:t>
            </a:fld>
            <a:endParaRPr lang="nl-NL">
              <a:solidFill>
                <a:prstClr val="black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37140D2-C75E-5944-954B-A6BD9B2E9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2000" cy="10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6997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3"/>
          </p:nvPr>
        </p:nvSpPr>
        <p:spPr>
          <a:xfrm>
            <a:off x="470400" y="1800000"/>
            <a:ext cx="10972800" cy="44136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| Datum</a:t>
            </a: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431800" y="6381751"/>
            <a:ext cx="905933" cy="2905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EF0BDED3-2F0B-A148-9DD3-87C1C4772134}" type="slidenum">
              <a:rPr lang="nl-NL" smtClean="0"/>
              <a:pPr/>
              <a:t>‹nr.›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93134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Titeldi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554588" y="1882800"/>
            <a:ext cx="5003999" cy="2336400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000000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554588" y="4215599"/>
            <a:ext cx="5003999" cy="133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14" name="TekstRubricering"/>
          <p:cNvSpPr txBox="1">
            <a:spLocks/>
          </p:cNvSpPr>
          <p:nvPr userDrawn="1"/>
        </p:nvSpPr>
        <p:spPr>
          <a:xfrm>
            <a:off x="11938000" y="0"/>
            <a:ext cx="254000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lIns="127000" tIns="76200" rIns="127000" bIns="76200" rtlCol="0" anchor="ctr" anchorCtr="0">
            <a:noAutofit/>
          </a:bodyPr>
          <a:lstStyle/>
          <a:p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11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5832053"/>
            <a:ext cx="5003999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000000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552000" y="6311900"/>
            <a:ext cx="5003800" cy="264272"/>
          </a:xfrm>
        </p:spPr>
        <p:txBody>
          <a:bodyPr lIns="118800" tIns="46800"/>
          <a:lstStyle>
            <a:lvl1pPr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172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8" y="998446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18727" y="2143674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8" name="Tijdelijke aanduiding voor tekst 1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9" name="Tijdelijke aanduiding vo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6418727" y="3288904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0" name="Tijdelijke aanduiding voor tekst 14"/>
          <p:cNvSpPr>
            <a:spLocks noGrp="1"/>
          </p:cNvSpPr>
          <p:nvPr>
            <p:ph type="body" sz="quarter" idx="18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1" name="Tijdelijke aanduiding vo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6418727" y="4434132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2" name="Tijdelijke aanduiding voor tekst 14"/>
          <p:cNvSpPr>
            <a:spLocks noGrp="1"/>
          </p:cNvSpPr>
          <p:nvPr>
            <p:ph type="body" sz="quarter" idx="20"/>
          </p:nvPr>
        </p:nvSpPr>
        <p:spPr>
          <a:xfrm>
            <a:off x="7791732" y="4352399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3" name="Tijdelijke aanduiding voor tekst 10"/>
          <p:cNvSpPr>
            <a:spLocks noGrp="1"/>
          </p:cNvSpPr>
          <p:nvPr>
            <p:ph type="body" sz="quarter" idx="21" hasCustomPrompt="1"/>
          </p:nvPr>
        </p:nvSpPr>
        <p:spPr>
          <a:xfrm>
            <a:off x="6418727" y="5579361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14"/>
          <p:cNvSpPr>
            <a:spLocks noGrp="1"/>
          </p:cNvSpPr>
          <p:nvPr>
            <p:ph type="body" sz="quarter" idx="22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5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59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 anchor="b" anchorCtr="0">
            <a:normAutofit/>
          </a:bodyPr>
          <a:lstStyle>
            <a:lvl1pPr algn="l">
              <a:defRPr sz="3600" b="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54588" y="1052513"/>
            <a:ext cx="5003999" cy="51689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29-9-2021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8247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1" y="2289486"/>
            <a:ext cx="10923589" cy="3931927"/>
          </a:xfrm>
          <a:prstGeom prst="rect">
            <a:avLst/>
          </a:prstGeom>
        </p:spPr>
        <p:txBody>
          <a:bodyPr/>
          <a:lstStyle>
            <a:lvl2pPr marL="630000" indent="-316800">
              <a:buClr>
                <a:schemeClr val="tx2"/>
              </a:buClr>
              <a:buFont typeface="Verdana" panose="020B0604030504040204" pitchFamily="34" charset="0"/>
              <a:buChar char="–"/>
              <a:defRPr/>
            </a:lvl2pPr>
            <a:lvl5pPr>
              <a:defRPr/>
            </a:lvl5pPr>
            <a:lvl6pPr>
              <a:defRPr baseline="0"/>
            </a:lvl6pPr>
            <a:lvl7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20367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8" y="998446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18727" y="2143674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8" name="Tijdelijke aanduiding voor tekst 1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9" name="Tijdelijke aanduiding vo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6418727" y="3288904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0" name="Tijdelijke aanduiding voor tekst 14"/>
          <p:cNvSpPr>
            <a:spLocks noGrp="1"/>
          </p:cNvSpPr>
          <p:nvPr>
            <p:ph type="body" sz="quarter" idx="18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1" name="Tijdelijke aanduiding vo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6418727" y="4434132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2" name="Tijdelijke aanduiding voor tekst 14"/>
          <p:cNvSpPr>
            <a:spLocks noGrp="1"/>
          </p:cNvSpPr>
          <p:nvPr>
            <p:ph type="body" sz="quarter" idx="20"/>
          </p:nvPr>
        </p:nvSpPr>
        <p:spPr>
          <a:xfrm>
            <a:off x="7791732" y="4352399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3" name="Tijdelijke aanduiding voor tekst 10"/>
          <p:cNvSpPr>
            <a:spLocks noGrp="1"/>
          </p:cNvSpPr>
          <p:nvPr>
            <p:ph type="body" sz="quarter" idx="21" hasCustomPrompt="1"/>
          </p:nvPr>
        </p:nvSpPr>
        <p:spPr>
          <a:xfrm>
            <a:off x="6418727" y="5579361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14"/>
          <p:cNvSpPr>
            <a:spLocks noGrp="1"/>
          </p:cNvSpPr>
          <p:nvPr>
            <p:ph type="body" sz="quarter" idx="22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5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08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5" fmla="*/ 5856605 w 6096000"/>
              <a:gd name="connsiteY5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5" fmla="*/ 5856605 w 6096000"/>
              <a:gd name="connsiteY5" fmla="*/ 701993 h 6858000"/>
              <a:gd name="connsiteX6" fmla="*/ 6096000 w 6096000"/>
              <a:gd name="connsiteY6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5" fmla="*/ 5856605 w 6096000"/>
              <a:gd name="connsiteY5" fmla="*/ 701993 h 6858000"/>
              <a:gd name="connsiteX6" fmla="*/ 6096000 w 6096000"/>
              <a:gd name="connsiteY6" fmla="*/ 701993 h 6858000"/>
              <a:gd name="connsiteX7" fmla="*/ 609600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096000" y="701993"/>
                </a:lnTo>
                <a:lnTo>
                  <a:pt x="609600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3999" cy="948047"/>
          </a:xfrm>
        </p:spPr>
        <p:txBody>
          <a:bodyPr anchor="b" anchorCtr="0"/>
          <a:lstStyle>
            <a:lvl1pPr algn="l">
              <a:lnSpc>
                <a:spcPct val="90000"/>
              </a:lnSpc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6553200" y="2289600"/>
            <a:ext cx="5003999" cy="3931813"/>
          </a:xfrm>
        </p:spPr>
        <p:txBody>
          <a:bodyPr anchor="t" anchorCtr="0">
            <a:norm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 sz="2400" baseline="0">
                <a:solidFill>
                  <a:srgbClr val="000000"/>
                </a:solidFill>
              </a:defRPr>
            </a:lvl1pPr>
            <a:lvl2pPr marL="684000" indent="-216000">
              <a:buClr>
                <a:schemeClr val="bg1"/>
              </a:buClr>
              <a:buFont typeface="Verdana" panose="020B0604030504040204" pitchFamily="34" charset="0"/>
              <a:buChar char="–"/>
              <a:defRPr sz="2000" baseline="0">
                <a:solidFill>
                  <a:srgbClr val="000000"/>
                </a:solidFill>
              </a:defRPr>
            </a:lvl2pPr>
            <a:lvl3pPr marL="946800" indent="-316800"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260000" indent="-316800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1576800" indent="-316800">
              <a:buClr>
                <a:schemeClr val="bg1"/>
              </a:buClr>
              <a:buFont typeface="Verdana" panose="020B0604030504040204" pitchFamily="34" charset="0"/>
              <a:buChar char="–"/>
              <a:defRPr sz="1600"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29-9-2021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9676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b" anchorCtr="0"/>
          <a:lstStyle>
            <a:lvl1pPr algn="r">
              <a:lnSpc>
                <a:spcPct val="90000"/>
              </a:lnSpc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Sectienummer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4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FontTx/>
              <a:buNone/>
              <a:defRPr sz="9600" b="1">
                <a:solidFill>
                  <a:srgbClr val="000000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Ondertitel"/>
          <p:cNvSpPr>
            <a:spLocks noGrp="1"/>
          </p:cNvSpPr>
          <p:nvPr>
            <p:ph type="body" sz="quarter" idx="14"/>
          </p:nvPr>
        </p:nvSpPr>
        <p:spPr>
          <a:xfrm>
            <a:off x="634999" y="4221163"/>
            <a:ext cx="5003801" cy="2000251"/>
          </a:xfrm>
        </p:spPr>
        <p:txBody>
          <a:bodyPr tIns="90000" rIns="100800" anchor="t" anchorCtr="0">
            <a:normAutofit/>
          </a:bodyPr>
          <a:lstStyle>
            <a:lvl1pPr marL="0" indent="0" algn="r">
              <a:buFontTx/>
              <a:buNone/>
              <a:defRPr sz="2400">
                <a:solidFill>
                  <a:srgbClr val="000000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38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46800" indent="-316800"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8" y="2276475"/>
            <a:ext cx="5003999" cy="39449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7272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2" y="2953738"/>
            <a:ext cx="5003999" cy="32676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46800" indent="-316800"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953738"/>
            <a:ext cx="5005388" cy="32676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29-9-2021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635002" y="2306037"/>
            <a:ext cx="5003999" cy="648000"/>
          </a:xfrm>
        </p:spPr>
        <p:txBody>
          <a:bodyPr lIns="180000" tIns="180000" rIns="180000" bIns="72000" anchor="b" anchorCtr="0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313200" indent="0">
              <a:buNone/>
              <a:defRPr sz="1800"/>
            </a:lvl2pPr>
            <a:lvl3pPr marL="630000" indent="0">
              <a:buNone/>
              <a:defRPr sz="1800"/>
            </a:lvl3pPr>
            <a:lvl4pPr marL="943200" indent="0">
              <a:buNone/>
              <a:defRPr sz="1800"/>
            </a:lvl4pPr>
            <a:lvl5pPr marL="1260000" indent="0"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6553201" y="2306037"/>
            <a:ext cx="5003999" cy="647228"/>
          </a:xfrm>
        </p:spPr>
        <p:txBody>
          <a:bodyPr lIns="180000" tIns="180000" rIns="180000" bIns="72000" anchor="b" anchorCtr="0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313200" indent="0">
              <a:buNone/>
              <a:defRPr sz="1800"/>
            </a:lvl2pPr>
            <a:lvl3pPr marL="630000" indent="0">
              <a:buNone/>
              <a:defRPr sz="1800"/>
            </a:lvl3pPr>
            <a:lvl4pPr marL="943200" indent="0">
              <a:buNone/>
              <a:defRPr sz="1800"/>
            </a:lvl4pPr>
            <a:lvl5pPr marL="1260000" indent="0"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543134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9" cy="94804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29-9-2021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635000" y="2276475"/>
            <a:ext cx="10923587" cy="40116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727061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29-9-2021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635000" y="1052513"/>
            <a:ext cx="10923587" cy="5168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840528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NCT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Rubricering"/>
          <p:cNvSpPr txBox="1">
            <a:spLocks/>
          </p:cNvSpPr>
          <p:nvPr userDrawn="1"/>
        </p:nvSpPr>
        <p:spPr>
          <a:xfrm>
            <a:off x="11938000" y="0"/>
            <a:ext cx="254000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lIns="127000" tIns="76200" rIns="127000" bIns="76200" rtlCol="0" anchor="ctr" anchorCtr="0">
            <a:noAutofit/>
          </a:bodyPr>
          <a:lstStyle/>
          <a:p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10" name="logoplaceholder">
            <a:extLst>
              <a:ext uri="{FF2B5EF4-FFF2-40B4-BE49-F238E27FC236}">
                <a16:creationId xmlns:a16="http://schemas.microsoft.com/office/drawing/2014/main" id="{E6B6054A-F89C-42E1-8D09-BF7E8642983A}"/>
              </a:ext>
            </a:extLst>
          </p:cNvPr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NCTV logotype">
            <a:extLst>
              <a:ext uri="{FF2B5EF4-FFF2-40B4-BE49-F238E27FC236}">
                <a16:creationId xmlns:a16="http://schemas.microsoft.com/office/drawing/2014/main" id="{1ACAC5FB-F2BC-44FB-AADC-F0B40F4C7B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8800"/>
            <a:ext cx="8248241" cy="2077200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61BF13E2-8C51-47EA-8C5D-429DE5C24C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4047" y="451985"/>
            <a:ext cx="10923906" cy="1726479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chemeClr val="tx1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956E2755-AF31-4F0B-BF4D-A2724E234F7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4047" y="2186972"/>
            <a:ext cx="10923906" cy="6643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16" name="speaker">
            <a:extLst>
              <a:ext uri="{FF2B5EF4-FFF2-40B4-BE49-F238E27FC236}">
                <a16:creationId xmlns:a16="http://schemas.microsoft.com/office/drawing/2014/main" id="{3B744D96-1319-4E4A-9728-F6CA574B6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777" y="2668274"/>
            <a:ext cx="513873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7" name="Tijdelijke aanduiding voor datum 1">
            <a:extLst>
              <a:ext uri="{FF2B5EF4-FFF2-40B4-BE49-F238E27FC236}">
                <a16:creationId xmlns:a16="http://schemas.microsoft.com/office/drawing/2014/main" id="{A6CDBC5A-1AD0-4140-8A55-B0D63B97C05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0077" y="3111181"/>
            <a:ext cx="5151438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181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5" fmla="*/ 5856605 w 6096000"/>
              <a:gd name="connsiteY5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5" fmla="*/ 5856605 w 6096000"/>
              <a:gd name="connsiteY5" fmla="*/ 701993 h 6858000"/>
              <a:gd name="connsiteX6" fmla="*/ 6096000 w 6096000"/>
              <a:gd name="connsiteY6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5" fmla="*/ 5856605 w 6096000"/>
              <a:gd name="connsiteY5" fmla="*/ 701993 h 6858000"/>
              <a:gd name="connsiteX6" fmla="*/ 6096000 w 6096000"/>
              <a:gd name="connsiteY6" fmla="*/ 701993 h 6858000"/>
              <a:gd name="connsiteX7" fmla="*/ 609600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096000" y="701993"/>
                </a:lnTo>
                <a:lnTo>
                  <a:pt x="609600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3999" cy="948047"/>
          </a:xfrm>
        </p:spPr>
        <p:txBody>
          <a:bodyPr anchor="b" anchorCtr="0"/>
          <a:lstStyle>
            <a:lvl1pPr algn="l">
              <a:lnSpc>
                <a:spcPct val="90000"/>
              </a:lnSpc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6553200" y="2289600"/>
            <a:ext cx="5003999" cy="3931813"/>
          </a:xfrm>
        </p:spPr>
        <p:txBody>
          <a:bodyPr anchor="t" anchorCtr="0">
            <a:norm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 sz="2400" baseline="0">
                <a:solidFill>
                  <a:srgbClr val="000000"/>
                </a:solidFill>
              </a:defRPr>
            </a:lvl1pPr>
            <a:lvl2pPr marL="684000" indent="-216000">
              <a:buClr>
                <a:schemeClr val="bg1"/>
              </a:buClr>
              <a:buFont typeface="Verdana" panose="020B0604030504040204" pitchFamily="34" charset="0"/>
              <a:buChar char="–"/>
              <a:defRPr sz="2000" baseline="0">
                <a:solidFill>
                  <a:srgbClr val="000000"/>
                </a:solidFill>
              </a:defRPr>
            </a:lvl2pPr>
            <a:lvl3pPr marL="946800" indent="-316800"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260000" indent="-316800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1576800" indent="-316800">
              <a:buClr>
                <a:schemeClr val="bg1"/>
              </a:buClr>
              <a:buFont typeface="Verdana" panose="020B0604030504040204" pitchFamily="34" charset="0"/>
              <a:buChar char="–"/>
              <a:defRPr sz="1600"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29-9-2021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88806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9" cy="40248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80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4999" y="5077315"/>
            <a:ext cx="5461000" cy="1144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0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</p:spTree>
    <p:extLst>
      <p:ext uri="{BB962C8B-B14F-4D97-AF65-F5344CB8AC3E}">
        <p14:creationId xmlns:p14="http://schemas.microsoft.com/office/powerpoint/2010/main" val="4099244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9" cy="40248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8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29-9-2021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4999" y="5077315"/>
            <a:ext cx="5461000" cy="1144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0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</p:spTree>
    <p:extLst>
      <p:ext uri="{BB962C8B-B14F-4D97-AF65-F5344CB8AC3E}">
        <p14:creationId xmlns:p14="http://schemas.microsoft.com/office/powerpoint/2010/main" val="5075870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6109327" y="0"/>
            <a:ext cx="58270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8" y="1066800"/>
            <a:ext cx="5003999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9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99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8" y="1066800"/>
            <a:ext cx="5003999" cy="5154613"/>
          </a:xfrm>
        </p:spPr>
        <p:txBody>
          <a:bodyPr anchor="ctr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9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02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5842000" cy="6858000"/>
          </a:xfrm>
          <a:custGeom>
            <a:avLst/>
            <a:gdLst>
              <a:gd name="connsiteX0" fmla="*/ 0 w 5842000"/>
              <a:gd name="connsiteY0" fmla="*/ 0 h 6858000"/>
              <a:gd name="connsiteX1" fmla="*/ 5842000 w 5842000"/>
              <a:gd name="connsiteY1" fmla="*/ 0 h 6858000"/>
              <a:gd name="connsiteX2" fmla="*/ 5842000 w 5842000"/>
              <a:gd name="connsiteY2" fmla="*/ 6858000 h 6858000"/>
              <a:gd name="connsiteX3" fmla="*/ 0 w 5842000"/>
              <a:gd name="connsiteY3" fmla="*/ 6858000 h 6858000"/>
              <a:gd name="connsiteX4" fmla="*/ 0 w 5842000"/>
              <a:gd name="connsiteY4" fmla="*/ 0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5" fmla="*/ 236855 w 5842000"/>
              <a:gd name="connsiteY5" fmla="*/ 701993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5" fmla="*/ 236855 w 5842000"/>
              <a:gd name="connsiteY5" fmla="*/ 701993 h 6858000"/>
              <a:gd name="connsiteX6" fmla="*/ 236855 w 5842000"/>
              <a:gd name="connsiteY6" fmla="*/ 0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5" fmla="*/ 236855 w 5842000"/>
              <a:gd name="connsiteY5" fmla="*/ 701993 h 6858000"/>
              <a:gd name="connsiteX6" fmla="*/ 236855 w 5842000"/>
              <a:gd name="connsiteY6" fmla="*/ 0 h 6858000"/>
              <a:gd name="connsiteX7" fmla="*/ 5842000 w 584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2000" h="6858000">
                <a:moveTo>
                  <a:pt x="5842000" y="0"/>
                </a:moveTo>
                <a:lnTo>
                  <a:pt x="5842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0" y="701993"/>
                </a:lnTo>
                <a:lnTo>
                  <a:pt x="236855" y="701993"/>
                </a:lnTo>
                <a:lnTo>
                  <a:pt x="236855" y="0"/>
                </a:lnTo>
                <a:lnTo>
                  <a:pt x="5842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 anchor="b" anchorCtr="0">
            <a:normAutofit/>
          </a:bodyPr>
          <a:lstStyle>
            <a:lvl1pPr algn="l">
              <a:defRPr sz="3600" b="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29-9-2021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51340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5842000" cy="6858000"/>
          </a:xfrm>
          <a:custGeom>
            <a:avLst/>
            <a:gdLst>
              <a:gd name="connsiteX0" fmla="*/ 0 w 5842000"/>
              <a:gd name="connsiteY0" fmla="*/ 0 h 6858000"/>
              <a:gd name="connsiteX1" fmla="*/ 5842000 w 5842000"/>
              <a:gd name="connsiteY1" fmla="*/ 0 h 6858000"/>
              <a:gd name="connsiteX2" fmla="*/ 5842000 w 5842000"/>
              <a:gd name="connsiteY2" fmla="*/ 6858000 h 6858000"/>
              <a:gd name="connsiteX3" fmla="*/ 0 w 5842000"/>
              <a:gd name="connsiteY3" fmla="*/ 6858000 h 6858000"/>
              <a:gd name="connsiteX4" fmla="*/ 0 w 5842000"/>
              <a:gd name="connsiteY4" fmla="*/ 0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5" fmla="*/ 236855 w 5842000"/>
              <a:gd name="connsiteY5" fmla="*/ 701993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5" fmla="*/ 236855 w 5842000"/>
              <a:gd name="connsiteY5" fmla="*/ 701993 h 6858000"/>
              <a:gd name="connsiteX6" fmla="*/ 236855 w 5842000"/>
              <a:gd name="connsiteY6" fmla="*/ 0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5" fmla="*/ 236855 w 5842000"/>
              <a:gd name="connsiteY5" fmla="*/ 701993 h 6858000"/>
              <a:gd name="connsiteX6" fmla="*/ 236855 w 5842000"/>
              <a:gd name="connsiteY6" fmla="*/ 0 h 6858000"/>
              <a:gd name="connsiteX7" fmla="*/ 5842000 w 584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2000" h="6858000">
                <a:moveTo>
                  <a:pt x="5842000" y="0"/>
                </a:moveTo>
                <a:lnTo>
                  <a:pt x="5842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0" y="701993"/>
                </a:lnTo>
                <a:lnTo>
                  <a:pt x="236855" y="701993"/>
                </a:lnTo>
                <a:lnTo>
                  <a:pt x="236855" y="0"/>
                </a:lnTo>
                <a:lnTo>
                  <a:pt x="5842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4999" y="2289600"/>
            <a:ext cx="5005388" cy="3935413"/>
          </a:xfrm>
        </p:spPr>
        <p:txBody>
          <a:bodyPr anchor="t"/>
          <a:lstStyle>
            <a:lvl1pPr>
              <a:buClr>
                <a:schemeClr val="bg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547966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5842000" cy="6858000"/>
          </a:xfrm>
          <a:custGeom>
            <a:avLst/>
            <a:gdLst>
              <a:gd name="connsiteX0" fmla="*/ 0 w 5842000"/>
              <a:gd name="connsiteY0" fmla="*/ 0 h 6858000"/>
              <a:gd name="connsiteX1" fmla="*/ 5842000 w 5842000"/>
              <a:gd name="connsiteY1" fmla="*/ 0 h 6858000"/>
              <a:gd name="connsiteX2" fmla="*/ 5842000 w 5842000"/>
              <a:gd name="connsiteY2" fmla="*/ 6858000 h 6858000"/>
              <a:gd name="connsiteX3" fmla="*/ 0 w 5842000"/>
              <a:gd name="connsiteY3" fmla="*/ 6858000 h 6858000"/>
              <a:gd name="connsiteX4" fmla="*/ 0 w 5842000"/>
              <a:gd name="connsiteY4" fmla="*/ 0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5" fmla="*/ 236855 w 5842000"/>
              <a:gd name="connsiteY5" fmla="*/ 701993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5" fmla="*/ 236855 w 5842000"/>
              <a:gd name="connsiteY5" fmla="*/ 701993 h 6858000"/>
              <a:gd name="connsiteX6" fmla="*/ 236855 w 5842000"/>
              <a:gd name="connsiteY6" fmla="*/ 0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5" fmla="*/ 236855 w 5842000"/>
              <a:gd name="connsiteY5" fmla="*/ 701993 h 6858000"/>
              <a:gd name="connsiteX6" fmla="*/ 236855 w 5842000"/>
              <a:gd name="connsiteY6" fmla="*/ 0 h 6858000"/>
              <a:gd name="connsiteX7" fmla="*/ 5842000 w 584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2000" h="6858000">
                <a:moveTo>
                  <a:pt x="5842000" y="0"/>
                </a:moveTo>
                <a:lnTo>
                  <a:pt x="5842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0" y="701993"/>
                </a:lnTo>
                <a:lnTo>
                  <a:pt x="236855" y="701993"/>
                </a:lnTo>
                <a:lnTo>
                  <a:pt x="236855" y="0"/>
                </a:lnTo>
                <a:lnTo>
                  <a:pt x="5842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29-9-2021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4999" y="2289600"/>
            <a:ext cx="5005388" cy="3935413"/>
          </a:xfrm>
        </p:spPr>
        <p:txBody>
          <a:bodyPr anchor="t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526903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1938000" cy="3429000"/>
          </a:xfrm>
          <a:custGeom>
            <a:avLst/>
            <a:gdLst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7" fmla="*/ 6332855 w 11938000"/>
              <a:gd name="connsiteY7" fmla="*/ 701993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7" fmla="*/ 6332855 w 11938000"/>
              <a:gd name="connsiteY7" fmla="*/ 701993 h 3429000"/>
              <a:gd name="connsiteX8" fmla="*/ 6332855 w 11938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38000" h="3429000">
                <a:moveTo>
                  <a:pt x="0" y="0"/>
                </a:moveTo>
                <a:lnTo>
                  <a:pt x="11938000" y="0"/>
                </a:lnTo>
                <a:lnTo>
                  <a:pt x="11938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>
            <a:normAutofit/>
          </a:bodyPr>
          <a:lstStyle>
            <a:lvl1pPr algn="l">
              <a:defRPr sz="3600" b="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9" y="3888000"/>
            <a:ext cx="5003999" cy="2333413"/>
          </a:xfrm>
        </p:spPr>
        <p:txBody>
          <a:bodyPr tIns="50400" anchor="t"/>
          <a:lstStyle>
            <a:lvl1pPr>
              <a:buClr>
                <a:schemeClr val="bg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280793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>
            <a:norm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29-9-2021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9" y="3888000"/>
            <a:ext cx="5003999" cy="2333413"/>
          </a:xfrm>
        </p:spPr>
        <p:txBody>
          <a:bodyPr tIns="50400" anchor="t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1938000" cy="3429000"/>
          </a:xfrm>
          <a:custGeom>
            <a:avLst/>
            <a:gdLst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7" fmla="*/ 6332855 w 11938000"/>
              <a:gd name="connsiteY7" fmla="*/ 701993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7" fmla="*/ 6332855 w 11938000"/>
              <a:gd name="connsiteY7" fmla="*/ 701993 h 3429000"/>
              <a:gd name="connsiteX8" fmla="*/ 6332855 w 11938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38000" h="3429000">
                <a:moveTo>
                  <a:pt x="0" y="0"/>
                </a:moveTo>
                <a:lnTo>
                  <a:pt x="11938000" y="0"/>
                </a:lnTo>
                <a:lnTo>
                  <a:pt x="11938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253106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5000" y="3888000"/>
            <a:ext cx="10923589" cy="2333413"/>
          </a:xfrm>
        </p:spPr>
        <p:txBody>
          <a:bodyPr tIns="50400" anchor="t"/>
          <a:lstStyle>
            <a:lvl1pPr>
              <a:buClr>
                <a:schemeClr val="bg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1938000" cy="3429000"/>
          </a:xfrm>
          <a:custGeom>
            <a:avLst/>
            <a:gdLst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7" fmla="*/ 6332855 w 11938000"/>
              <a:gd name="connsiteY7" fmla="*/ 701993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7" fmla="*/ 6332855 w 11938000"/>
              <a:gd name="connsiteY7" fmla="*/ 701993 h 3429000"/>
              <a:gd name="connsiteX8" fmla="*/ 6332855 w 11938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38000" h="3429000">
                <a:moveTo>
                  <a:pt x="0" y="0"/>
                </a:moveTo>
                <a:lnTo>
                  <a:pt x="11938000" y="0"/>
                </a:lnTo>
                <a:lnTo>
                  <a:pt x="11938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70309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b" anchorCtr="0"/>
          <a:lstStyle>
            <a:lvl1pPr algn="r">
              <a:lnSpc>
                <a:spcPct val="90000"/>
              </a:lnSpc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Sectienummer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4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FontTx/>
              <a:buNone/>
              <a:defRPr sz="9600" b="1">
                <a:solidFill>
                  <a:srgbClr val="000000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Ondertitel"/>
          <p:cNvSpPr>
            <a:spLocks noGrp="1"/>
          </p:cNvSpPr>
          <p:nvPr>
            <p:ph type="body" sz="quarter" idx="14"/>
          </p:nvPr>
        </p:nvSpPr>
        <p:spPr>
          <a:xfrm>
            <a:off x="634999" y="4221163"/>
            <a:ext cx="5003801" cy="2000251"/>
          </a:xfrm>
        </p:spPr>
        <p:txBody>
          <a:bodyPr tIns="90000" rIns="100800" anchor="t" anchorCtr="0">
            <a:normAutofit/>
          </a:bodyPr>
          <a:lstStyle>
            <a:lvl1pPr marL="0" indent="0" algn="r">
              <a:buFontTx/>
              <a:buNone/>
              <a:defRPr sz="2400">
                <a:solidFill>
                  <a:srgbClr val="000000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441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29-9-2021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5000" y="3888000"/>
            <a:ext cx="10923589" cy="2333413"/>
          </a:xfrm>
        </p:spPr>
        <p:txBody>
          <a:bodyPr tIns="50400" anchor="t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1938000" cy="3429000"/>
          </a:xfrm>
          <a:custGeom>
            <a:avLst/>
            <a:gdLst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7" fmla="*/ 6332855 w 11938000"/>
              <a:gd name="connsiteY7" fmla="*/ 701993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7" fmla="*/ 6332855 w 11938000"/>
              <a:gd name="connsiteY7" fmla="*/ 701993 h 3429000"/>
              <a:gd name="connsiteX8" fmla="*/ 6332855 w 11938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38000" h="3429000">
                <a:moveTo>
                  <a:pt x="0" y="0"/>
                </a:moveTo>
                <a:lnTo>
                  <a:pt x="11938000" y="0"/>
                </a:lnTo>
                <a:lnTo>
                  <a:pt x="11938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652596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1938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3" cy="946800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29-9-2021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72875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1938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3" cy="946800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29-9-2021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79107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838200" y="6279216"/>
            <a:ext cx="457200" cy="264272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838200" y="5715000"/>
            <a:ext cx="533400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268200" y="6118178"/>
            <a:ext cx="542928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2977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5153776"/>
            <a:ext cx="11938001" cy="576000"/>
          </a:xfrm>
          <a:solidFill>
            <a:schemeClr val="tx2"/>
          </a:solidFill>
        </p:spPr>
        <p:txBody>
          <a:bodyPr lIns="756000" anchor="ctr">
            <a:no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-1" y="5825413"/>
            <a:ext cx="11938001" cy="396000"/>
          </a:xfrm>
          <a:solidFill>
            <a:schemeClr val="bg1"/>
          </a:solidFill>
        </p:spPr>
        <p:txBody>
          <a:bodyPr lIns="756000" tIns="50400" anchor="ctr" anchorCtr="0"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sz="20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ekstRubricering"/>
          <p:cNvSpPr txBox="1">
            <a:spLocks/>
          </p:cNvSpPr>
          <p:nvPr userDrawn="1"/>
        </p:nvSpPr>
        <p:spPr>
          <a:xfrm>
            <a:off x="11938000" y="0"/>
            <a:ext cx="254000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lIns="127000" tIns="76200" rIns="127000" bIns="76200" rtlCol="0" anchor="ctr" anchorCtr="0">
            <a:noAutofit/>
          </a:bodyPr>
          <a:lstStyle/>
          <a:p>
            <a:endParaRPr lang="nl-NL" sz="1000" dirty="0">
              <a:solidFill>
                <a:schemeClr val="bg1"/>
              </a:solidFill>
            </a:endParaRPr>
          </a:p>
        </p:txBody>
      </p:sp>
      <p:pic>
        <p:nvPicPr>
          <p:cNvPr id="6" name="minjus_header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7"/>
          </p:nvPr>
        </p:nvSpPr>
        <p:spPr>
          <a:xfrm>
            <a:off x="-819150" y="6593728"/>
            <a:ext cx="514350" cy="264272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8"/>
          </p:nvPr>
        </p:nvSpPr>
        <p:spPr>
          <a:xfrm>
            <a:off x="-838200" y="6221413"/>
            <a:ext cx="685800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9"/>
          </p:nvPr>
        </p:nvSpPr>
        <p:spPr>
          <a:xfrm>
            <a:off x="12268200" y="6221413"/>
            <a:ext cx="534989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51357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1" y="2289486"/>
            <a:ext cx="10923589" cy="3931927"/>
          </a:xfrm>
          <a:prstGeom prst="rect">
            <a:avLst/>
          </a:prstGeom>
        </p:spPr>
        <p:txBody>
          <a:bodyPr/>
          <a:lstStyle>
            <a:lvl2pPr marL="630000" indent="-316800">
              <a:buClr>
                <a:schemeClr val="tx2"/>
              </a:buClr>
              <a:buFont typeface="Verdana" panose="020B0604030504040204" pitchFamily="34" charset="0"/>
              <a:buChar char="–"/>
              <a:defRPr/>
            </a:lvl2pPr>
            <a:lvl5pPr>
              <a:defRPr/>
            </a:lvl5pPr>
            <a:lvl6pPr>
              <a:defRPr baseline="0"/>
            </a:lvl6pPr>
            <a:lvl7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29-9-2021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84632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0" y="2276474"/>
            <a:ext cx="7178965" cy="3944938"/>
          </a:xfrm>
          <a:prstGeom prst="rect">
            <a:avLst/>
          </a:prstGeom>
        </p:spPr>
        <p:txBody>
          <a:bodyPr/>
          <a:lstStyle>
            <a:lvl2pPr marL="630000" indent="-316800">
              <a:buClr>
                <a:schemeClr val="tx2"/>
              </a:buClr>
              <a:buFont typeface="Verdana" panose="020B0604030504040204" pitchFamily="34" charset="0"/>
              <a:buChar char="–"/>
              <a:defRPr/>
            </a:lvl2pPr>
            <a:lvl5pPr>
              <a:defRPr/>
            </a:lvl5pPr>
            <a:lvl6pPr>
              <a:defRPr baseline="0"/>
            </a:lvl6pPr>
            <a:lvl7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29-9-2021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132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943200" indent="0">
              <a:buFontTx/>
              <a:buNone/>
              <a:defRPr/>
            </a:lvl4pPr>
            <a:lvl5pPr marL="1260000" indent="0">
              <a:buFontTx/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006398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6109327" y="0"/>
            <a:ext cx="58254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3" y="1051201"/>
            <a:ext cx="5003999" cy="948047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29-9-2021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0023" y="2289599"/>
            <a:ext cx="5003999" cy="3931813"/>
          </a:xfrm>
        </p:spPr>
        <p:txBody>
          <a:bodyPr anchor="t"/>
          <a:lstStyle>
            <a:lvl1pPr>
              <a:buClr>
                <a:schemeClr val="bg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7"/>
          </p:nvPr>
        </p:nvSpPr>
        <p:spPr>
          <a:xfrm>
            <a:off x="635000" y="1066800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2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166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1"/>
            <a:ext cx="11934825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5617"/>
            <a:ext cx="10923589" cy="1551796"/>
          </a:xfrm>
        </p:spPr>
        <p:txBody>
          <a:bodyPr anchor="ctr" anchorCtr="0"/>
          <a:lstStyle>
            <a:lvl1pPr algn="l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0" name="Tijdelijke aanduiding voor tekst 14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2" y="3846022"/>
            <a:ext cx="4680000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webadres in</a:t>
            </a:r>
          </a:p>
        </p:txBody>
      </p:sp>
      <p:sp>
        <p:nvSpPr>
          <p:cNvPr id="22" name="Tijdelijke aanduiding voor tekst 14"/>
          <p:cNvSpPr>
            <a:spLocks noGrp="1"/>
          </p:cNvSpPr>
          <p:nvPr>
            <p:ph type="body" sz="quarter" idx="20" hasCustomPrompt="1"/>
          </p:nvPr>
        </p:nvSpPr>
        <p:spPr>
          <a:xfrm>
            <a:off x="5156752" y="4639509"/>
            <a:ext cx="4680000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emailadres in</a:t>
            </a:r>
          </a:p>
        </p:txBody>
      </p:sp>
      <p:sp>
        <p:nvSpPr>
          <p:cNvPr id="24" name="Tijdelijke aanduiding voor tekst 14"/>
          <p:cNvSpPr>
            <a:spLocks noGrp="1"/>
          </p:cNvSpPr>
          <p:nvPr>
            <p:ph type="body" sz="quarter" idx="22" hasCustomPrompt="1"/>
          </p:nvPr>
        </p:nvSpPr>
        <p:spPr>
          <a:xfrm>
            <a:off x="5156752" y="5405528"/>
            <a:ext cx="4680000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telefoonnummer in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29-9-2021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7" name="minjus_header_titl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392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-1"/>
            <a:ext cx="6096000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565400"/>
            <a:ext cx="5003800" cy="1727200"/>
          </a:xfrm>
        </p:spPr>
        <p:txBody>
          <a:bodyPr anchor="ctr" anchorCtr="0"/>
          <a:lstStyle>
            <a:lvl1pPr algn="l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0" name="Tijdelijke aanduiding voor tekst 14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6" y="2286000"/>
            <a:ext cx="4382303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webadres in</a:t>
            </a:r>
          </a:p>
        </p:txBody>
      </p:sp>
      <p:sp>
        <p:nvSpPr>
          <p:cNvPr id="22" name="Tijdelijke aanduiding voor tekst 14"/>
          <p:cNvSpPr>
            <a:spLocks noGrp="1"/>
          </p:cNvSpPr>
          <p:nvPr>
            <p:ph type="body" sz="quarter" idx="20" hasCustomPrompt="1"/>
          </p:nvPr>
        </p:nvSpPr>
        <p:spPr>
          <a:xfrm>
            <a:off x="7176286" y="3079487"/>
            <a:ext cx="4382303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emailadres in</a:t>
            </a:r>
          </a:p>
        </p:txBody>
      </p:sp>
      <p:sp>
        <p:nvSpPr>
          <p:cNvPr id="24" name="Tijdelijke aanduiding voor tekst 14"/>
          <p:cNvSpPr>
            <a:spLocks noGrp="1"/>
          </p:cNvSpPr>
          <p:nvPr>
            <p:ph type="body" sz="quarter" idx="22" hasCustomPrompt="1"/>
          </p:nvPr>
        </p:nvSpPr>
        <p:spPr>
          <a:xfrm>
            <a:off x="7176286" y="3845505"/>
            <a:ext cx="4382303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telefoonnummer in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7" name="minjus_header_titl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46800" indent="-316800"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8" y="2276475"/>
            <a:ext cx="5003999" cy="39449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82428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NCS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Rubricering"/>
          <p:cNvSpPr txBox="1">
            <a:spLocks/>
          </p:cNvSpPr>
          <p:nvPr userDrawn="1"/>
        </p:nvSpPr>
        <p:spPr>
          <a:xfrm>
            <a:off x="11938000" y="0"/>
            <a:ext cx="254000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lIns="127000" tIns="76200" rIns="127000" bIns="76200" rtlCol="0" anchor="ctr" anchorCtr="0">
            <a:noAutofit/>
          </a:bodyPr>
          <a:lstStyle/>
          <a:p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10" name="logoplaceholder">
            <a:extLst>
              <a:ext uri="{FF2B5EF4-FFF2-40B4-BE49-F238E27FC236}">
                <a16:creationId xmlns:a16="http://schemas.microsoft.com/office/drawing/2014/main" id="{E6B6054A-F89C-42E1-8D09-BF7E8642983A}"/>
              </a:ext>
            </a:extLst>
          </p:cNvPr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NCTV logotype">
            <a:extLst>
              <a:ext uri="{FF2B5EF4-FFF2-40B4-BE49-F238E27FC236}">
                <a16:creationId xmlns:a16="http://schemas.microsoft.com/office/drawing/2014/main" id="{1ACAC5FB-F2BC-44FB-AADC-F0B40F4C7B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8800"/>
            <a:ext cx="7794042" cy="2077200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D7718FF1-437B-4CE4-845A-8802395C1E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4047" y="451985"/>
            <a:ext cx="10923906" cy="1726479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chemeClr val="tx1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5DD59E9C-7BEA-4C94-8505-1387211B52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4047" y="2186972"/>
            <a:ext cx="10923906" cy="6643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16" name="speaker">
            <a:extLst>
              <a:ext uri="{FF2B5EF4-FFF2-40B4-BE49-F238E27FC236}">
                <a16:creationId xmlns:a16="http://schemas.microsoft.com/office/drawing/2014/main" id="{3E68A4B3-C001-4359-9D29-741C2832E1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777" y="2668274"/>
            <a:ext cx="513873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7" name="Tijdelijke aanduiding voor datum 1">
            <a:extLst>
              <a:ext uri="{FF2B5EF4-FFF2-40B4-BE49-F238E27FC236}">
                <a16:creationId xmlns:a16="http://schemas.microsoft.com/office/drawing/2014/main" id="{2B516B1A-152C-480B-9006-6CE4309333F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0077" y="3111181"/>
            <a:ext cx="5151438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87293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niet gebruiken) Titeldi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5" fmla="*/ 5779770 w 6096000"/>
              <a:gd name="connsiteY5" fmla="*/ 115189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5" fmla="*/ 5779770 w 6096000"/>
              <a:gd name="connsiteY5" fmla="*/ 1151890 h 6858000"/>
              <a:gd name="connsiteX6" fmla="*/ 6096000 w 6096000"/>
              <a:gd name="connsiteY6" fmla="*/ 115189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5" fmla="*/ 5779770 w 6096000"/>
              <a:gd name="connsiteY5" fmla="*/ 1151890 h 6858000"/>
              <a:gd name="connsiteX6" fmla="*/ 6096000 w 6096000"/>
              <a:gd name="connsiteY6" fmla="*/ 1151890 h 6858000"/>
              <a:gd name="connsiteX7" fmla="*/ 609600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5779770" y="0"/>
                </a:lnTo>
                <a:lnTo>
                  <a:pt x="5779770" y="1151890"/>
                </a:lnTo>
                <a:lnTo>
                  <a:pt x="6096000" y="1151890"/>
                </a:lnTo>
                <a:lnTo>
                  <a:pt x="609600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554588" y="1882800"/>
            <a:ext cx="5003999" cy="2336400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000000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553200" y="4218267"/>
            <a:ext cx="5003999" cy="16137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6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5832053"/>
            <a:ext cx="5003999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000000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0" name="TekstRubricering"/>
          <p:cNvSpPr txBox="1">
            <a:spLocks/>
          </p:cNvSpPr>
          <p:nvPr userDrawn="1"/>
        </p:nvSpPr>
        <p:spPr>
          <a:xfrm>
            <a:off x="11938000" y="0"/>
            <a:ext cx="254000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lIns="127000" tIns="76200" rIns="127000" bIns="76200" rtlCol="0" anchor="ctr" anchorCtr="0">
            <a:noAutofit/>
          </a:bodyPr>
          <a:lstStyle/>
          <a:p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14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552000" y="6311900"/>
            <a:ext cx="5003800" cy="264272"/>
          </a:xfrm>
        </p:spPr>
        <p:txBody>
          <a:bodyPr lIns="118800" tIns="46800"/>
          <a:lstStyle>
            <a:lvl1pPr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77924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niet gebruiken) Titeldia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1938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34047" y="451985"/>
            <a:ext cx="10923906" cy="1726479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000000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4047" y="2186972"/>
            <a:ext cx="10923906" cy="6643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8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32777" y="2752726"/>
            <a:ext cx="513873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000000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0" name="TekstRubricering"/>
          <p:cNvSpPr txBox="1">
            <a:spLocks/>
          </p:cNvSpPr>
          <p:nvPr userDrawn="1"/>
        </p:nvSpPr>
        <p:spPr>
          <a:xfrm>
            <a:off x="11938000" y="0"/>
            <a:ext cx="254000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lIns="127000" tIns="76200" rIns="127000" bIns="76200" rtlCol="0" anchor="ctr" anchorCtr="0">
            <a:noAutofit/>
          </a:bodyPr>
          <a:lstStyle/>
          <a:p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14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33412" y="3158738"/>
            <a:ext cx="5003800" cy="264272"/>
          </a:xfrm>
        </p:spPr>
        <p:txBody>
          <a:bodyPr lIns="118800" tIns="46800"/>
          <a:lstStyle>
            <a:lvl1pPr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45317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niet gebruiken) Titeldi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drop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554588" y="1882800"/>
            <a:ext cx="5003999" cy="2336400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000000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553200" y="4218267"/>
            <a:ext cx="5003999" cy="16137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6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5832053"/>
            <a:ext cx="5003999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000000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TekstRubricering"/>
          <p:cNvSpPr txBox="1">
            <a:spLocks/>
          </p:cNvSpPr>
          <p:nvPr userDrawn="1"/>
        </p:nvSpPr>
        <p:spPr>
          <a:xfrm>
            <a:off x="11938000" y="0"/>
            <a:ext cx="254000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lIns="127000" tIns="76200" rIns="127000" bIns="76200" rtlCol="0" anchor="ctr" anchorCtr="0">
            <a:noAutofit/>
          </a:bodyPr>
          <a:lstStyle/>
          <a:p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14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552000" y="6311900"/>
            <a:ext cx="5003800" cy="264272"/>
          </a:xfrm>
        </p:spPr>
        <p:txBody>
          <a:bodyPr lIns="118800" tIns="46800"/>
          <a:lstStyle>
            <a:lvl1pPr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13636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niet gebruiken) Titeldi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drop"/>
          <p:cNvSpPr/>
          <p:nvPr userDrawn="1"/>
        </p:nvSpPr>
        <p:spPr>
          <a:xfrm>
            <a:off x="0" y="0"/>
            <a:ext cx="12193200" cy="343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35001" y="1879600"/>
            <a:ext cx="10923589" cy="1547813"/>
          </a:xfrm>
        </p:spPr>
        <p:txBody>
          <a:bodyPr tIns="46800" bIns="46800" anchor="ctr" anchorCtr="0">
            <a:normAutofit/>
          </a:bodyPr>
          <a:lstStyle>
            <a:lvl1pPr defTabSz="608135" eaLnBrk="0" hangingPunct="0">
              <a:defRPr sz="4800">
                <a:solidFill>
                  <a:srgbClr val="000000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5000" y="3749486"/>
            <a:ext cx="10925177" cy="20772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8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33412" y="5829386"/>
            <a:ext cx="500538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TekstRubricering"/>
          <p:cNvSpPr txBox="1">
            <a:spLocks/>
          </p:cNvSpPr>
          <p:nvPr userDrawn="1"/>
        </p:nvSpPr>
        <p:spPr>
          <a:xfrm>
            <a:off x="11938000" y="0"/>
            <a:ext cx="254000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lIns="127000" tIns="76200" rIns="127000" bIns="76200" rtlCol="0" anchor="ctr" anchorCtr="0">
            <a:noAutofit/>
          </a:bodyPr>
          <a:lstStyle/>
          <a:p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14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33412" y="6311900"/>
            <a:ext cx="5003800" cy="264272"/>
          </a:xfrm>
        </p:spPr>
        <p:txBody>
          <a:bodyPr lIns="118800" tIns="46800"/>
          <a:lstStyle>
            <a:lvl1pPr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224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2" y="2953738"/>
            <a:ext cx="5003999" cy="32676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46800" indent="-316800"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953738"/>
            <a:ext cx="5005388" cy="32676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635002" y="2306037"/>
            <a:ext cx="5003999" cy="648000"/>
          </a:xfrm>
        </p:spPr>
        <p:txBody>
          <a:bodyPr lIns="180000" tIns="180000" rIns="180000" bIns="72000" anchor="b" anchorCtr="0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313200" indent="0">
              <a:buNone/>
              <a:defRPr sz="1800"/>
            </a:lvl2pPr>
            <a:lvl3pPr marL="630000" indent="0">
              <a:buNone/>
              <a:defRPr sz="1800"/>
            </a:lvl3pPr>
            <a:lvl4pPr marL="943200" indent="0">
              <a:buNone/>
              <a:defRPr sz="1800"/>
            </a:lvl4pPr>
            <a:lvl5pPr marL="1260000" indent="0"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6553201" y="2306037"/>
            <a:ext cx="5003999" cy="647228"/>
          </a:xfrm>
        </p:spPr>
        <p:txBody>
          <a:bodyPr lIns="180000" tIns="180000" rIns="180000" bIns="72000" anchor="b" anchorCtr="0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313200" indent="0">
              <a:buNone/>
              <a:defRPr sz="1800"/>
            </a:lvl2pPr>
            <a:lvl3pPr marL="630000" indent="0">
              <a:buNone/>
              <a:defRPr sz="1800"/>
            </a:lvl3pPr>
            <a:lvl4pPr marL="943200" indent="0">
              <a:buNone/>
              <a:defRPr sz="1800"/>
            </a:lvl4pPr>
            <a:lvl5pPr marL="1260000" indent="0"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15599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9" cy="94804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635000" y="2276475"/>
            <a:ext cx="10923587" cy="40116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2854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1" y="1052513"/>
            <a:ext cx="10923589" cy="94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8" tIns="46809" rIns="90018" bIns="46809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nl-NL" alt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9" cy="393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sz="1400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29-9-2021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6553198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" name="minjus_header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61" r:id="rId4"/>
    <p:sldLayoutId id="2147483662" r:id="rId5"/>
    <p:sldLayoutId id="2147483663" r:id="rId6"/>
    <p:sldLayoutId id="2147483652" r:id="rId7"/>
    <p:sldLayoutId id="2147483666" r:id="rId8"/>
    <p:sldLayoutId id="2147483664" r:id="rId9"/>
    <p:sldLayoutId id="2147483665" r:id="rId10"/>
    <p:sldLayoutId id="2147483723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724" r:id="rId32"/>
    <p:sldLayoutId id="2147483657" r:id="rId33"/>
    <p:sldLayoutId id="2147483658" r:id="rId34"/>
    <p:sldLayoutId id="2147483659" r:id="rId35"/>
    <p:sldLayoutId id="2147483660" r:id="rId36"/>
    <p:sldLayoutId id="2147483727" r:id="rId37"/>
    <p:sldLayoutId id="2147483728" r:id="rId38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91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583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874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9166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marL="316800" indent="-316800" algn="l" rtl="0" fontAlgn="base">
        <a:lnSpc>
          <a:spcPct val="90000"/>
        </a:lnSpc>
        <a:spcBef>
          <a:spcPts val="1200"/>
        </a:spcBef>
        <a:spcAft>
          <a:spcPts val="0"/>
        </a:spcAft>
        <a:buClr>
          <a:schemeClr val="tx2"/>
        </a:buClr>
        <a:buSzPct val="80000"/>
        <a:buFont typeface="Verdana" panose="020B0604030504040204" pitchFamily="34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rtl="0" fontAlgn="base">
        <a:lnSpc>
          <a:spcPct val="90000"/>
        </a:lnSpc>
        <a:spcBef>
          <a:spcPts val="1000"/>
        </a:spcBef>
        <a:spcAft>
          <a:spcPts val="0"/>
        </a:spcAft>
        <a:buClr>
          <a:schemeClr val="tx2"/>
        </a:buClr>
        <a:buFont typeface="Verdana" panose="020B060403050404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46800" indent="-316800" algn="l" rtl="0" fontAlgn="base">
        <a:lnSpc>
          <a:spcPct val="90000"/>
        </a:lnSpc>
        <a:spcBef>
          <a:spcPts val="8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60000" indent="-316800" algn="l" rtl="0" fontAlgn="base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1576800" indent="-316800" algn="l" rtl="0" fontAlgn="base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Verdana" panose="020B0604030504040204" pitchFamily="34" charset="0"/>
        <a:buChar char="–"/>
        <a:defRPr sz="1600">
          <a:solidFill>
            <a:schemeClr val="tx2"/>
          </a:solidFill>
          <a:latin typeface="+mn-lt"/>
        </a:defRPr>
      </a:lvl5pPr>
      <a:lvl6pPr marL="1890000" indent="-3168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>
              <a:lumMod val="50000"/>
              <a:lumOff val="50000"/>
            </a:schemeClr>
          </a:solidFill>
          <a:latin typeface="+mn-lt"/>
        </a:defRPr>
      </a:lvl6pPr>
      <a:lvl7pPr marL="72000" indent="-72000" algn="l" rtl="0" fontAlgn="base">
        <a:lnSpc>
          <a:spcPct val="90000"/>
        </a:lnSpc>
        <a:spcBef>
          <a:spcPts val="600"/>
        </a:spcBef>
        <a:spcAft>
          <a:spcPct val="0"/>
        </a:spcAft>
        <a:buFontTx/>
        <a:buNone/>
        <a:defRPr sz="1200" b="1" baseline="0">
          <a:solidFill>
            <a:schemeClr val="tx2"/>
          </a:solidFill>
          <a:latin typeface="+mn-lt"/>
        </a:defRPr>
      </a:lvl7pPr>
      <a:lvl8pPr marL="71438" indent="-71438" algn="l" rtl="0" fontAlgn="base">
        <a:lnSpc>
          <a:spcPct val="90000"/>
        </a:lnSpc>
        <a:spcBef>
          <a:spcPts val="600"/>
        </a:spcBef>
        <a:spcAft>
          <a:spcPct val="0"/>
        </a:spcAft>
        <a:buFontTx/>
        <a:buNone/>
        <a:defRPr sz="1200" baseline="0">
          <a:solidFill>
            <a:schemeClr val="tx1">
              <a:lumMod val="50000"/>
              <a:lumOff val="50000"/>
            </a:schemeClr>
          </a:solidFill>
          <a:latin typeface="+mn-lt"/>
        </a:defRPr>
      </a:lvl8pPr>
      <a:lvl9pPr marL="216000" indent="-1440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Verdana" panose="020B0604030504040204" pitchFamily="34" charset="0"/>
        <a:buChar char="–"/>
        <a:defRPr sz="1200" baseline="0">
          <a:solidFill>
            <a:schemeClr val="tx1">
              <a:lumMod val="50000"/>
              <a:lumOff val="50000"/>
            </a:schemeClr>
          </a:solidFill>
          <a:latin typeface="+mn-lt"/>
        </a:defRPr>
      </a:lvl9pPr>
    </p:bodyStyle>
    <p:otherStyle>
      <a:defPPr>
        <a:defRPr lang="nl-NL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1" y="1052513"/>
            <a:ext cx="10923589" cy="94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8" tIns="46809" rIns="90018" bIns="46809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nl-NL" alt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9" cy="393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sz="1400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29-9-2021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6553198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ekstRubricering"/>
          <p:cNvSpPr txBox="1">
            <a:spLocks/>
          </p:cNvSpPr>
          <p:nvPr userDrawn="1"/>
        </p:nvSpPr>
        <p:spPr>
          <a:xfrm>
            <a:off x="11938000" y="0"/>
            <a:ext cx="254000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lIns="127000" tIns="76200" rIns="127000" bIns="76200" rtlCol="0" anchor="ctr" anchorCtr="0">
            <a:noAutofit/>
          </a:bodyPr>
          <a:lstStyle/>
          <a:p>
            <a:endParaRPr lang="nl-NL" sz="1000" dirty="0">
              <a:solidFill>
                <a:schemeClr val="bg1"/>
              </a:solidFill>
            </a:endParaRPr>
          </a:p>
        </p:txBody>
      </p:sp>
      <p:pic>
        <p:nvPicPr>
          <p:cNvPr id="10" name="minjus_header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0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2" r:id="rId2"/>
    <p:sldLayoutId id="2147483690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25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6" r:id="rId32"/>
    <p:sldLayoutId id="2147483691" r:id="rId33"/>
    <p:sldLayoutId id="2147483692" r:id="rId34"/>
    <p:sldLayoutId id="2147483693" r:id="rId35"/>
    <p:sldLayoutId id="2147483694" r:id="rId3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91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583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874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9166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marL="316800" indent="-316800" algn="l" rtl="0" fontAlgn="base">
        <a:lnSpc>
          <a:spcPct val="90000"/>
        </a:lnSpc>
        <a:spcBef>
          <a:spcPts val="1200"/>
        </a:spcBef>
        <a:spcAft>
          <a:spcPts val="0"/>
        </a:spcAft>
        <a:buClr>
          <a:schemeClr val="tx2"/>
        </a:buClr>
        <a:buSzPct val="80000"/>
        <a:buFont typeface="Verdana" panose="020B0604030504040204" pitchFamily="34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rtl="0" fontAlgn="base">
        <a:lnSpc>
          <a:spcPct val="90000"/>
        </a:lnSpc>
        <a:spcBef>
          <a:spcPts val="1000"/>
        </a:spcBef>
        <a:spcAft>
          <a:spcPts val="0"/>
        </a:spcAft>
        <a:buClr>
          <a:schemeClr val="tx2"/>
        </a:buClr>
        <a:buFont typeface="Verdana" panose="020B060403050404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46800" indent="-316800" algn="l" rtl="0" fontAlgn="base">
        <a:lnSpc>
          <a:spcPct val="90000"/>
        </a:lnSpc>
        <a:spcBef>
          <a:spcPts val="8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60000" indent="-316800" algn="l" rtl="0" fontAlgn="base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1576800" indent="-316800" algn="l" rtl="0" fontAlgn="base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Verdana" panose="020B0604030504040204" pitchFamily="34" charset="0"/>
        <a:buChar char="–"/>
        <a:defRPr sz="1600">
          <a:solidFill>
            <a:schemeClr val="tx2"/>
          </a:solidFill>
          <a:latin typeface="+mn-lt"/>
        </a:defRPr>
      </a:lvl5pPr>
      <a:lvl6pPr marL="1890000" indent="-3168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>
              <a:lumMod val="50000"/>
              <a:lumOff val="50000"/>
            </a:schemeClr>
          </a:solidFill>
          <a:latin typeface="+mn-lt"/>
        </a:defRPr>
      </a:lvl6pPr>
      <a:lvl7pPr marL="72000" indent="-72000" algn="l" rtl="0" fontAlgn="base">
        <a:lnSpc>
          <a:spcPct val="90000"/>
        </a:lnSpc>
        <a:spcBef>
          <a:spcPts val="600"/>
        </a:spcBef>
        <a:spcAft>
          <a:spcPct val="0"/>
        </a:spcAft>
        <a:buFontTx/>
        <a:buNone/>
        <a:defRPr sz="1200" b="1" baseline="0">
          <a:solidFill>
            <a:schemeClr val="tx2"/>
          </a:solidFill>
          <a:latin typeface="+mn-lt"/>
        </a:defRPr>
      </a:lvl7pPr>
      <a:lvl8pPr marL="71438" indent="-71438" algn="l" rtl="0" fontAlgn="base">
        <a:lnSpc>
          <a:spcPct val="90000"/>
        </a:lnSpc>
        <a:spcBef>
          <a:spcPts val="600"/>
        </a:spcBef>
        <a:spcAft>
          <a:spcPct val="0"/>
        </a:spcAft>
        <a:buFontTx/>
        <a:buNone/>
        <a:defRPr sz="1200" baseline="0">
          <a:solidFill>
            <a:schemeClr val="tx1">
              <a:lumMod val="50000"/>
              <a:lumOff val="50000"/>
            </a:schemeClr>
          </a:solidFill>
          <a:latin typeface="+mn-lt"/>
        </a:defRPr>
      </a:lvl8pPr>
      <a:lvl9pPr marL="216000" indent="-1440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Verdana" panose="020B0604030504040204" pitchFamily="34" charset="0"/>
        <a:buChar char="–"/>
        <a:defRPr sz="1200" baseline="0">
          <a:solidFill>
            <a:schemeClr val="tx1">
              <a:lumMod val="50000"/>
              <a:lumOff val="50000"/>
            </a:schemeClr>
          </a:solidFill>
          <a:latin typeface="+mn-lt"/>
        </a:defRPr>
      </a:lvl9pPr>
    </p:bodyStyle>
    <p:otherStyle>
      <a:defPPr>
        <a:defRPr lang="nl-NL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34047" y="1169121"/>
            <a:ext cx="10923906" cy="1726479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Maatschappelijke weerbaarheid</a:t>
            </a:r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634047" y="3115744"/>
            <a:ext cx="10923906" cy="12192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VNG Overijssel-dag</a:t>
            </a:r>
          </a:p>
          <a:p>
            <a:r>
              <a:rPr lang="nl-NL" dirty="0">
                <a:solidFill>
                  <a:schemeClr val="bg1"/>
                </a:solidFill>
              </a:rPr>
              <a:t>21 november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666A4-B43F-F4A9-D66F-F1D44945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27ADB5-DF69-658A-D627-AC1C90DC20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DFFE2A-6095-962F-08B9-88CB919537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Kamerbrief december 2024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FD3BF35-C17F-C8F3-F9D9-401FBF7CB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BDED3-2F0B-A148-9DD3-87C1C4772134}" type="slidenum">
              <a:rPr lang="nl-NL" smtClean="0"/>
              <a:pPr/>
              <a:t>2</a:t>
            </a:fld>
            <a:r>
              <a:rPr lang="nl-NL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B119A76-8679-B4D9-182F-01CD7F177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85"/>
            <a:ext cx="12134035" cy="73845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43B3788-2D99-0979-EC1D-E886D4240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9285"/>
            <a:ext cx="12134035" cy="738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7121C16-ABF2-41E3-A11A-4612FD03D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3" y="1524000"/>
            <a:ext cx="10923589" cy="48584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nl-NL" sz="2600" b="1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nl-NL" sz="2600" b="1" dirty="0"/>
              <a:t>Uitval in meerdere sectoren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nl-NL" sz="2600" b="1" dirty="0"/>
              <a:t>Langdurig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nl-NL" sz="2600" b="1" dirty="0"/>
              <a:t>Schaarste en verdringing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nl-NL" sz="2600" b="1" dirty="0"/>
              <a:t>Moedwillig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nl-NL" sz="2600" b="1" dirty="0"/>
              <a:t>Zelf- en samenredzaamheid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nl-NL" sz="2600" b="1" dirty="0"/>
              <a:t>Wantrouwen en desinformatie</a:t>
            </a:r>
            <a:endParaRPr lang="nl-NL" sz="26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3773E83-EBA3-6298-12C7-A25903F1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5" y="439566"/>
            <a:ext cx="10923589" cy="948047"/>
          </a:xfrm>
        </p:spPr>
        <p:txBody>
          <a:bodyPr>
            <a:normAutofit/>
          </a:bodyPr>
          <a:lstStyle/>
          <a:p>
            <a:r>
              <a:rPr lang="en-US" dirty="0"/>
              <a:t>De kern van de </a:t>
            </a:r>
            <a:r>
              <a:rPr lang="en-US" dirty="0" err="1"/>
              <a:t>uitdaging</a:t>
            </a:r>
            <a:r>
              <a:rPr lang="en-US" dirty="0"/>
              <a:t> all hazard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D9964F-577E-FC20-EEAA-42A7FC4F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705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FE24FD-E424-EC2F-BEAD-D6BC8EE84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1676400"/>
            <a:ext cx="10923589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Er is een grote stroomstoring in drie provincies:</a:t>
            </a:r>
          </a:p>
          <a:p>
            <a:r>
              <a:rPr lang="nl-NL" sz="1800" dirty="0"/>
              <a:t>+ 2 uur – 112 en de hulpdiensten zijn overbelast, pinautomaten doen het niet. Deel van de winkels is dicht gegaan</a:t>
            </a:r>
          </a:p>
          <a:p>
            <a:r>
              <a:rPr lang="nl-NL" sz="1800" dirty="0"/>
              <a:t>+ 6 uur – Geen of slecht bereik met de telefoon. Berichten komen niet allemaal meer aan. Er wordt een NL Alert uitgedaan</a:t>
            </a:r>
          </a:p>
          <a:p>
            <a:r>
              <a:rPr lang="nl-NL" sz="1800" dirty="0"/>
              <a:t>+ 8 uur – Chaos op de wegen en benzinepompen werken niet. Deel supermarkten dicht en open supermarkten deels leeg</a:t>
            </a:r>
          </a:p>
          <a:p>
            <a:r>
              <a:rPr lang="nl-NL" sz="1800" dirty="0"/>
              <a:t>+ 24 uur – Minder water uit de kranen en wc’s spoelen slecht door. Eten in koelkasten begint te bederven. Grote impact ook in de rest van Nederland </a:t>
            </a:r>
          </a:p>
          <a:p>
            <a:r>
              <a:rPr lang="nl-NL" sz="1800" dirty="0"/>
              <a:t>+ 48 uur – Noodaggregaten raken leeg, gerichte dieseldistributie vindt plaats. Verdeling schaarse middelen komt op gang. Groot deel van de kantoren is gesloten</a:t>
            </a:r>
          </a:p>
          <a:p>
            <a:r>
              <a:rPr lang="nl-NL" sz="1800" dirty="0"/>
              <a:t>+ 72 uur – Nog geen uitzicht op een oplossing. Het overheidsoptreden is geleidelijk aan georganiseerd met </a:t>
            </a:r>
            <a:r>
              <a:rPr lang="nl-NL" sz="1800" dirty="0" err="1"/>
              <a:t>oa</a:t>
            </a:r>
            <a:r>
              <a:rPr lang="nl-NL" sz="1800" dirty="0"/>
              <a:t> informatie en instructie 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2D7BE84-DB21-C614-9677-85C193226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545389"/>
            <a:ext cx="10923589" cy="948047"/>
          </a:xfrm>
        </p:spPr>
        <p:txBody>
          <a:bodyPr/>
          <a:lstStyle/>
          <a:p>
            <a:r>
              <a:rPr lang="nl-NL" dirty="0"/>
              <a:t>Wat als....?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49F6D3-0A05-BF53-C399-3D25BB3E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551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20F7E-FDFC-FB5B-9023-C718DCE08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70812-919B-E7F2-E965-8598D330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D17D65-CE10-21CC-267D-21118BC719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BF147D-20C0-C116-0E73-D3166769C14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Kamerbrief december 2024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C87957-81DD-7DB5-99A5-DFB2C2205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BDED3-2F0B-A148-9DD3-87C1C4772134}" type="slidenum">
              <a:rPr lang="nl-NL" smtClean="0"/>
              <a:pPr/>
              <a:t>5</a:t>
            </a:fld>
            <a:r>
              <a:rPr lang="nl-NL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9B2B1FB-AE1F-ECA6-7734-613835412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20400" y="-1929788"/>
            <a:ext cx="22098000" cy="1499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52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97946-F885-934C-47D4-4D955436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914905"/>
          </a:xfrm>
        </p:spPr>
        <p:txBody>
          <a:bodyPr>
            <a:normAutofit/>
          </a:bodyPr>
          <a:lstStyle/>
          <a:p>
            <a:r>
              <a:rPr lang="nl-NL" sz="2800">
                <a:solidFill>
                  <a:srgbClr val="F08000"/>
                </a:solidFill>
              </a:rPr>
              <a:t>Huis-aan-huis brochure</a:t>
            </a:r>
            <a:endParaRPr lang="nl-NL" sz="2800" dirty="0">
              <a:solidFill>
                <a:srgbClr val="F08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755C7F3-6DBB-14BA-4674-5DD19F0A8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44" y="281499"/>
            <a:ext cx="4670510" cy="6331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D8A4457-7D8B-BE85-4B71-FDB840B50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01" y="1090719"/>
            <a:ext cx="3822290" cy="5346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859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jschoolvandaag.nl - De mooiste wegen van Europa">
            <a:extLst>
              <a:ext uri="{FF2B5EF4-FFF2-40B4-BE49-F238E27FC236}">
                <a16:creationId xmlns:a16="http://schemas.microsoft.com/office/drawing/2014/main" id="{AE0CC20C-8F3A-FD61-E34F-7DB8D58B3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22"/>
            <a:ext cx="12192000" cy="81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53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RMA DOCSYS~XML" val="&lt;?xml version=&quot;1.0&quot;?&gt;&#10;&lt;data customer=&quot;minjus&quot; profile=&quot;minjus&quot; model=&quot;presentatiebreed-2016.xml&quot; country-code=&quot;31&quot; target=&quot;Microsoft PowerPoint&quot; target-version=&quot;16.0.5131&quot;&gt;&lt;presentatie template=&quot;presentatiebreed-2016.pptx&quot; id=&quot;cc2b9302a9c849c5ae2713e078f0c527&quot; version=&quot;1.0&quot; lcid=&quot;1043&quot;&gt;&lt;PAPER/&gt;&lt;version_xml value=&quot;1.1-2017-02-15&quot;/&gt;&lt;titel value=&quot;xx&quot; formatted-value=&quot;xx&quot; format-disabled=&quot;true&quot;/&gt;&lt;subtitel/&gt;&lt;datum value=&quot;2021-09-16T15:51:54&quot; formatted-value=&quot;16 september 2021&quot;/&gt;&lt;spreker value=&quot;xx&quot; formatted-value=&quot;xx&quot; format-disabled=&quot;true&quot;/&gt;&lt;voettekst formatted-value=&quot;xx&quot;/&gt;&lt;woordmerk formatted-value=&quot;(slides)/images/woordmerk2016/RO_VJ_NCTV_Logo_2_RGB_pos_nl.png&quot;/&gt;&lt;lsttaal/&gt;&lt;rubriek value=&quot;1&quot; formatted-value=&quot; &quot;/&gt;&lt;merking value=&quot;1&quot; formatted-value=&quot; &quot;/&gt;&lt;rubricering formatted-value=&quot;&quot;/&gt;&lt;kleuren value=&quot;oranje&quot; formatted-value=&quot;oranje&quot;/&gt;&lt;eerstedia value=&quot;alleenkleur&quot;/&gt;&lt;eerstediaspeciaal formatted-value=&quot;Titeldia NCTV&quot;/&gt;&lt;typelogo value=&quot;1&quot; formatted-value=&quot;Organisatieonderdeel&quot;/&gt;&lt;afbeelding value=&quot;17&quot; formatted-value=&quot;Gebouw&quot;/&gt;&lt;strapline-image formatted-value=&quot;$/(slides)/images/dividers/Gebouw_breed.jpg&quot;/&gt;&lt;voorbeeld-alleenkleur formatted-value=&quot;(thumbnails)/speciaal/Titeldia NCTV.png&quot;/&gt;&lt;voorbeeld-afbeelding-verticaal formatted-value=&quot;&quot;/&gt;&lt;voorbeeld-afbeelding-horizontaal formatted-value=&quot;&quot;/&gt;&lt;voorbeeld-verticaal formatted-value=&quot;&quot;/&gt;&lt;voorbeeld-horizontaal formatted-value=&quot;&quot;/&gt;&lt;reopened value=&quot;false&quot;/&gt;&lt;fitstslide-in value=&quot;&quot;/&gt;&lt;fitstslide-change value=&quot;true&quot;/&gt;&lt;organisatie-item value=&quot;56&quot; formatted-value=&quot;NCTV&quot;&gt;&lt;organisatie zoekveld=&quot;NCTV&quot; facebook=&quot;&quot; linkedin=&quot;&quot; twitter=&quot;&quot; youtube=&quot;&quot; id=&quot;56&quot;&gt;&#10;    &lt;taal id=&quot;1031&quot; zoekveld=&quot;NCTV&quot; taal=&quot;1031&quot; omschrijving=&quot;National Coordinator for Security and Counterterrorism&quot; naamdirectoraatgeneraal=&quot;&quot; naamdirectie=&quot;&quot; naamgebouw=&quot;&quot; baadres=&quot;Turfmarkt 147&quot; bapostcode=&quot;2511 DP&quot; baplaats=&quot;Den Haag&quot; paadres=&quot;16950&quot; papostcode=&quot;2500 BZ&quot; paplaats=&quot;Den Haag&quot; land=&quot;Niederlande&quot; telefoonnummer=&quot;+31 70 751 50 50&quot; faxnummer=&quot;&quot; website=&quot;www.nctv.nl&quot; banknaam=&quot;&quot; banknummer=&quot;&quot; logo=&quot;RO_VJ_NCTV&quot; kleuren=&quot;oranje&quot; vrijkopje=&quot;&quot; vrij1=&quot;&quot; vrij2=&quot;&quot; vrij3=&quot;&quot; vrij4=&quot;&quot; vrij5=&quot;&quot; vrij6=&quot;&quot; vrij7=&quot;&quot; vrij8=&quot;&quot; payoff=&quot;&quot; instructies=&quot;Bitte bei Antwort Datum und unser Zeichen angeben. Bitte pro Zuschrift nur eine Angelegenheit behandeln.&quot; email=&quot;&quot; iban=&quot;&quot; bic=&quot;&quot; infonummer=&quot;&quot; koptekst=&quot;\n&quot; bezoekadres=&quot;Bezoekadres\nTurfmarkt 147\n2511 DP Den Haag\nTelefoon +31 70 751 50 50\nFax \nwww.nctv.nl&quot; postadres=&quot;Postadres:\nPostbus 16950,\n2500 BZ Den Haag&quot;/&gt;&#10;    &lt;taal id=&quot;1036&quot; zoekveld=&quot;NCTV&quot; taal=&quot;1036&quot; omschrijving=&quot;National Coordinator for Security and Counterterrorism&quot; naamdirectoraatgeneraal=&quot;&quot; naamdirectie=&quot;&quot; naamgebouw=&quot;&quot; baadres=&quot;Turfmarkt 147&quot; bapostcode=&quot;2511 DP&quot; baplaats=&quot;La Haye&quot; paadres=&quot;16950&quot; papostcode=&quot;2500 BZ&quot; paplaats=&quot;La Haye&quot; land=&quot;Pays-Bas&quot; telefoonnummer=&quot;+31 70 751 50 50&quot; faxnummer=&quot;&quot; website=&quot;www.nctv.nl&quot; banknaam=&quot;&quot; banknummer=&quot;&quot; logo=&quot;RO_VJ_NCTV&quot; kleuren=&quot;oranje&quot; vrijkopje=&quot;&quot; vrij1=&quot;&quot; vrij2=&quot;&quot; vrij3=&quot;&quot; vrij4=&quot;&quot; vrij5=&quot;&quot; vrij6=&quot;&quot; vrij7=&quot;&quot; vrij8=&quot;&quot; payoff=&quot;&quot; instructies=&quot;Prière de mentionner dans toute correspondance la date et notre référence. Prière de ne traiter qu'une seule affaire par lettre.&quot; email=&quot;&quot; iban=&quot;&quot; bic=&quot;&quot; infonummer=&quot;&quot; koptekst=&quot;\n&quot; bezoekadres=&quot;Bezoekadres\nTurfmarkt 147\n2511 DP La Haye\nTelefoon +31 70 751 50 50\nFax \nwww.nctv.nl&quot; postadres=&quot;Postadres:\nPostbus 16950,\n2500 BZ La Haye&quot;/&gt;&#10;    &lt;taal id=&quot;1043&quot; zoekveld=&quot;NCTV&quot; taal=&quot;1043&quot; omschrijving=&quot;Nationaal Coördinator Terrorismebestrijding en Veiligheid&quot; naamdirectoraatgeneraal=&quot;&quot; naamdirectie=&quot;&quot; naamgebouw=&quot;&quot; baadres=&quot;Turfmarkt 147&quot; bapostcode=&quot;2511 DP&quot; baplaats=&quot;Den Haag&quot; paadres=&quot;16950&quot; papostcode=&quot;2500 BZ&quot; paplaats=&quot;Den Haag&quot; land=&quot;Nederland&quot; telefoonnummer=&quot;070 751 50 50&quot; faxnummer=&quot;&quot; website=&quot;www.nctv.nl&quot; banknaam=&quot;&quot; banknummer=&quot;&quot; logo=&quot;RO_VJ_NCTV&quot; kleuren=&quot;oranje&quot; vrijkopje=&quot;&quot; vrij1=&quot;&quot; vrij2=&quot;&quot; vrij3=&quot;&quot; vrij4=&quot;&quot; vrij5=&quot;&quot; vrij6=&quot;&quot; vrij7=&quot;&quot; vrij8=&quot;&quot; payoff=&quot;Voor een rechtvaardige en veilige samenleving&quot; instructies=&quot;Bij beantwoording de datum en ons kenmerk vermelden. Wilt u slechts één zaak in uw brief behandelen.&quot; email=&quot;&quot; iban=&quot;&quot; bic=&quot;&quot; infonummer=&quot;&quot; koptekst=&quot;\n&quot; bezoekadres=&quot;Bezoekadres\nTurfmarkt 147\n2511 DP Den Haag\nTelefoon 070 751 50 50\nFax \nwww.nctv.nl&quot; postadres=&quot;Postadres:\nPostbus 16950,\n2500 BZ Den Haag&quot;/&gt;&#10;    &lt;taal id=&quot;1034&quot; zoekveld=&quot;NCTV&quot; taal=&quot;1034&quot; omschrijving=&quot;National Coordinator for Security and Counterterrorism&quot; naamdirectoraatgeneraal=&quot;&quot; naamdirectie=&quot;&quot; naamgebouw=&quot;&quot; baadres=&quot;Turfmarkt 147&quot; bapostcode=&quot;2511 DP&quot; baplaats=&quot;La Haya&quot; paadres=&quot;16950&quot; papostcode=&quot;2500 BZ&quot; paplaats=&quot;La Haya&quot; land=&quot;Países Bajos&quot; telefoonnummer=&quot;+31 70 751 50 50&quot; faxnummer=&quot;&quot; website=&quot;www.nctv.nl&quot; banknaam=&quot;&quot; banknummer=&quot;&quot; logo=&quot;RO_VJ_NCTV&quot; kleuren=&quot;oranje&quot; vrijkopje=&quot;&quot; vrij1=&quot;&quot; vrij2=&quot;&quot; vrij3=&quot;&quot; vrij4=&quot;&quot; vrij5=&quot;&quot; vrij6=&quot;&quot; vrij7=&quot;&quot; vrij8=&quot;&quot; payoff=&quot;&quot; instructies=&quot;En su eventual contestación, por favor, indique la fecha y nuestro número de referencia. Le rogamos en cada carta trate un solo asunto.&quot; email=&quot;&quot; iban=&quot;&quot; bic=&quot;&quot; infonummer=&quot;&quot; koptekst=&quot;\n&quot; bezoekadres=&quot;Bezoekadres\nTurfmarkt 147\n2511 DP La Haya\nTelefoon +31 70 751 50 50\nFax \nwww.nctv.nl&quot; postadres=&quot;Postadres:\nPostbus 16950,\n2500 BZ La Haya&quot;/&gt;&#10;    &lt;taal id=&quot;2057&quot; zoekveld=&quot;NCTV&quot; taal=&quot;2057&quot; omschrijving=&quot;National Coordinator for Security and Counterterrorism&quot; naamdirectoraatgeneraal=&quot;&quot; naamdirectie=&quot;&quot; naamgebouw=&quot;&quot; baadres=&quot;Turfmarkt 147&quot; bapostcode=&quot;2511 DP&quot; baplaats=&quot;The Hague&quot; paadres=&quot;16950&quot; papostcode=&quot;2500 BZ&quot; paplaats=&quot;The Hague&quot; land=&quot;The Netherlands&quot; telefoonnummer=&quot;+31 70 751 50 50&quot; faxnummer=&quot;&quot; website=&quot;www.nctv.nl&quot; banknaam=&quot;&quot; banknummer=&quot;&quot; logo=&quot;RO_VJ_NCTV&quot; kleuren=&quot;oranje&quot; vrijkopje=&quot;&quot; vrij1=&quot;&quot; vrij2=&quot;&quot; vrij3=&quot;&quot; vrij4=&quot;&quot; vrij5=&quot;&quot; vrij6=&quot;&quot; vrij7=&quot;&quot; vrij8=&quot;&quot; payoff=&quot;&quot; instructies=&quot;Please quote date of letter and our ref. when replying. Do not raise more than one subject per letter.&quot; email=&quot;&quot; iban=&quot;&quot; bic=&quot;&quot; infonummer=&quot;&quot; koptekst=&quot;\n&quot; bezoekadres=&quot;Bezoekadres\nTurfmarkt 147\n2511 DP The Hague\nTelefoon +31 70 751 50 50\nFax \nwww.nctv.nl&quot; postadres=&quot;Postadres:\nPostbus 16950,\n2500 BZ The Hague&quot;/&gt;&#10;   &lt;/organisatie&gt;&#10;  &lt;/organisatie-item&gt;&lt;/presentatie&gt;&lt;/data&gt;&#10;"/>
</p:tagLst>
</file>

<file path=ppt/theme/theme1.xml><?xml version="1.0" encoding="utf-8"?>
<a:theme xmlns:a="http://schemas.openxmlformats.org/drawingml/2006/main" name="Rijksoverheid">
  <a:themeElements>
    <a:clrScheme name="Rijksoverheid">
      <a:dk1>
        <a:srgbClr val="000000"/>
      </a:dk1>
      <a:lt1>
        <a:srgbClr val="FFFFFF"/>
      </a:lt1>
      <a:dk2>
        <a:srgbClr val="E17000"/>
      </a:dk2>
      <a:lt2>
        <a:srgbClr val="FBEAD9"/>
      </a:lt2>
      <a:accent1>
        <a:srgbClr val="D52B1E"/>
      </a:accent1>
      <a:accent2>
        <a:srgbClr val="CA005D"/>
      </a:accent2>
      <a:accent3>
        <a:srgbClr val="A90061"/>
      </a:accent3>
      <a:accent4>
        <a:srgbClr val="42145F"/>
      </a:accent4>
      <a:accent5>
        <a:srgbClr val="01689B"/>
      </a:accent5>
      <a:accent6>
        <a:srgbClr val="007BC7"/>
      </a:accent6>
      <a:hlink>
        <a:srgbClr val="E17000"/>
      </a:hlink>
      <a:folHlink>
        <a:srgbClr val="F6D4B2"/>
      </a:folHlink>
    </a:clrScheme>
    <a:fontScheme name="Rijksoverhei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47145C"/>
        </a:dk2>
        <a:lt2>
          <a:srgbClr val="47145C"/>
        </a:lt2>
        <a:accent1>
          <a:srgbClr val="CC003D"/>
        </a:accent1>
        <a:accent2>
          <a:srgbClr val="ED8FBB"/>
        </a:accent2>
        <a:accent3>
          <a:srgbClr val="FFFFFF"/>
        </a:accent3>
        <a:accent4>
          <a:srgbClr val="000000"/>
        </a:accent4>
        <a:accent5>
          <a:srgbClr val="E2AAAF"/>
        </a:accent5>
        <a:accent6>
          <a:srgbClr val="D781A9"/>
        </a:accent6>
        <a:hlink>
          <a:srgbClr val="900079"/>
        </a:hlink>
        <a:folHlink>
          <a:srgbClr val="47145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ijksoverheid gerubriceerd">
  <a:themeElements>
    <a:clrScheme name="Rijksoverheid">
      <a:dk1>
        <a:srgbClr val="000000"/>
      </a:dk1>
      <a:lt1>
        <a:srgbClr val="FFFFFF"/>
      </a:lt1>
      <a:dk2>
        <a:srgbClr val="E17000"/>
      </a:dk2>
      <a:lt2>
        <a:srgbClr val="FBEAD9"/>
      </a:lt2>
      <a:accent1>
        <a:srgbClr val="D52B1E"/>
      </a:accent1>
      <a:accent2>
        <a:srgbClr val="CA005D"/>
      </a:accent2>
      <a:accent3>
        <a:srgbClr val="A90061"/>
      </a:accent3>
      <a:accent4>
        <a:srgbClr val="42145F"/>
      </a:accent4>
      <a:accent5>
        <a:srgbClr val="01689B"/>
      </a:accent5>
      <a:accent6>
        <a:srgbClr val="007BC7"/>
      </a:accent6>
      <a:hlink>
        <a:srgbClr val="E17000"/>
      </a:hlink>
      <a:folHlink>
        <a:srgbClr val="F6D4B2"/>
      </a:folHlink>
    </a:clrScheme>
    <a:fontScheme name="Rijksoverhei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47145C"/>
        </a:dk2>
        <a:lt2>
          <a:srgbClr val="47145C"/>
        </a:lt2>
        <a:accent1>
          <a:srgbClr val="CC003D"/>
        </a:accent1>
        <a:accent2>
          <a:srgbClr val="ED8FBB"/>
        </a:accent2>
        <a:accent3>
          <a:srgbClr val="FFFFFF"/>
        </a:accent3>
        <a:accent4>
          <a:srgbClr val="000000"/>
        </a:accent4>
        <a:accent5>
          <a:srgbClr val="E2AAAF"/>
        </a:accent5>
        <a:accent6>
          <a:srgbClr val="D781A9"/>
        </a:accent6>
        <a:hlink>
          <a:srgbClr val="900079"/>
        </a:hlink>
        <a:folHlink>
          <a:srgbClr val="47145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Rijksoverheid">
      <a:dk1>
        <a:srgbClr val="000000"/>
      </a:dk1>
      <a:lt1>
        <a:srgbClr val="FFFFFF"/>
      </a:lt1>
      <a:dk2>
        <a:srgbClr val="A90061"/>
      </a:dk2>
      <a:lt2>
        <a:srgbClr val="F6E5EF"/>
      </a:lt2>
      <a:accent1>
        <a:srgbClr val="42145F"/>
      </a:accent1>
      <a:accent2>
        <a:srgbClr val="F092CD"/>
      </a:accent2>
      <a:accent3>
        <a:srgbClr val="FFB612"/>
      </a:accent3>
      <a:accent4>
        <a:srgbClr val="8FCAE7"/>
      </a:accent4>
      <a:accent5>
        <a:srgbClr val="F9E11E"/>
      </a:accent5>
      <a:accent6>
        <a:srgbClr val="76D2B6"/>
      </a:accent6>
      <a:hlink>
        <a:srgbClr val="A90061"/>
      </a:hlink>
      <a:folHlink>
        <a:srgbClr val="E5B2CF"/>
      </a:folHlink>
    </a:clrScheme>
    <a:fontScheme name="Rijksoverhei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Rijksoverheid">
      <a:dk1>
        <a:srgbClr val="000000"/>
      </a:dk1>
      <a:lt1>
        <a:srgbClr val="FFFFFF"/>
      </a:lt1>
      <a:dk2>
        <a:srgbClr val="A90061"/>
      </a:dk2>
      <a:lt2>
        <a:srgbClr val="F6E5EF"/>
      </a:lt2>
      <a:accent1>
        <a:srgbClr val="42145F"/>
      </a:accent1>
      <a:accent2>
        <a:srgbClr val="F092CD"/>
      </a:accent2>
      <a:accent3>
        <a:srgbClr val="FFB612"/>
      </a:accent3>
      <a:accent4>
        <a:srgbClr val="8FCAE7"/>
      </a:accent4>
      <a:accent5>
        <a:srgbClr val="F9E11E"/>
      </a:accent5>
      <a:accent6>
        <a:srgbClr val="76D2B6"/>
      </a:accent6>
      <a:hlink>
        <a:srgbClr val="A90061"/>
      </a:hlink>
      <a:folHlink>
        <a:srgbClr val="E5B2CF"/>
      </a:folHlink>
    </a:clrScheme>
    <a:fontScheme name="Rijksoverhei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erkdocument" ma:contentTypeID="0x0101006B1120BFD6C8274A821D16429401BD5B005B9C195CE224744F8BAD36DB254FDFF2" ma:contentTypeVersion="45" ma:contentTypeDescription="" ma:contentTypeScope="" ma:versionID="9f71ddb4899549671768f294ab450ae0">
  <xsd:schema xmlns:xsd="http://www.w3.org/2001/XMLSchema" xmlns:xs="http://www.w3.org/2001/XMLSchema" xmlns:p="http://schemas.microsoft.com/office/2006/metadata/properties" xmlns:ns2="8c828851-773f-40d5-bf7c-59297c0536e5" xmlns:ns3="524d2f07-76e4-4265-bcb6-f897ea61d783" targetNamespace="http://schemas.microsoft.com/office/2006/metadata/properties" ma:root="true" ma:fieldsID="a24286750a0207a33d28a1c8ac989e35" ns2:_="" ns3:_="">
    <xsd:import namespace="8c828851-773f-40d5-bf7c-59297c0536e5"/>
    <xsd:import namespace="524d2f07-76e4-4265-bcb6-f897ea61d783"/>
    <xsd:element name="properties">
      <xsd:complexType>
        <xsd:sequence>
          <xsd:element name="documentManagement">
            <xsd:complexType>
              <xsd:all>
                <xsd:element ref="ns2:Ontstaanscontext" minOccurs="0"/>
                <xsd:element ref="ns2:Sitenaam" minOccurs="0"/>
                <xsd:element ref="ns2:jf3007396e7347cea609257d9eaa4ca6" minOccurs="0"/>
                <xsd:element ref="ns2:h094006d2ad9401f9b7d73498d7056c6" minOccurs="0"/>
                <xsd:element ref="ns2:pd50c43e94894024a73443235b9c5599" minOccurs="0"/>
                <xsd:element ref="ns2:l72b65e41614461b9b237d2ca8dc3bfa" minOccurs="0"/>
                <xsd:element ref="ns2:c9555a5d75ea45459c485b5bc5619d47" minOccurs="0"/>
                <xsd:element ref="ns2:TaxCatchAllLabel" minOccurs="0"/>
                <xsd:element ref="ns2:ge0bf3e4aade45a29e5e49763c92758f" minOccurs="0"/>
                <xsd:element ref="ns2:e8b9f9cac66945448abed9f71f009dbb" minOccurs="0"/>
                <xsd:element ref="ns2:TaxCatchAll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828851-773f-40d5-bf7c-59297c0536e5" elementFormDefault="qualified">
    <xsd:import namespace="http://schemas.microsoft.com/office/2006/documentManagement/types"/>
    <xsd:import namespace="http://schemas.microsoft.com/office/infopath/2007/PartnerControls"/>
    <xsd:element name="Ontstaanscontext" ma:index="7" nillable="true" ma:displayName="Ontstaanscontext" ma:default="Lammerts van Bueren, Mieke" ma:description="Voor een projectsite de naam van de projectleider, voor teamsite een teamleider, programma-site een programmaleider, werkomgeving de naam van de eigenaar." ma:internalName="Ontstaanscontext" ma:readOnly="false">
      <xsd:simpleType>
        <xsd:restriction base="dms:Text">
          <xsd:maxLength value="255"/>
        </xsd:restriction>
      </xsd:simpleType>
    </xsd:element>
    <xsd:element name="Sitenaam" ma:index="10" nillable="true" ma:displayName="SiteURL" ma:default="/sites/rlt-werkomg-vngoverijssel" ma:description="Geef hier de naam aan van site zoals die in de URL is opgenomen." ma:hidden="true" ma:internalName="Sitenaam" ma:readOnly="false">
      <xsd:simpleType>
        <xsd:restriction base="dms:Text">
          <xsd:maxLength value="255"/>
        </xsd:restriction>
      </xsd:simpleType>
    </xsd:element>
    <xsd:element name="jf3007396e7347cea609257d9eaa4ca6" ma:index="11" nillable="true" ma:taxonomy="true" ma:internalName="jf3007396e7347cea609257d9eaa4ca6" ma:taxonomyFieldName="Documentstatus" ma:displayName="Documentstatus" ma:readOnly="false" ma:fieldId="{3f300739-6e73-47ce-a609-257d9eaa4ca6}" ma:sspId="6ff162f9-bf57-4ff8-9921-ebf521560e7a" ma:termSetId="df263a78-4b63-4c83-a7ac-21294fe37c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94006d2ad9401f9b7d73498d7056c6" ma:index="12" nillable="true" ma:taxonomy="true" ma:internalName="h094006d2ad9401f9b7d73498d7056c6" ma:taxonomyFieldName="Documenttaal" ma:displayName="Documenttaal" ma:readOnly="false" ma:default="1;#Nederlands|519689bf-6b82-4ac4-acfb-f627d324f32a" ma:fieldId="{1094006d-2ad9-401f-9b7d-73498d7056c6}" ma:sspId="6ff162f9-bf57-4ff8-9921-ebf521560e7a" ma:termSetId="37a38ab8-7bb6-40c5-82f3-f62a9099af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d50c43e94894024a73443235b9c5599" ma:index="13" nillable="true" ma:taxonomy="true" ma:internalName="pd50c43e94894024a73443235b9c5599" ma:taxonomyFieldName="Documenttype" ma:displayName="Documenttype" ma:readOnly="false" ma:fieldId="{9d50c43e-9489-4024-a734-43235b9c5599}" ma:sspId="6ff162f9-bf57-4ff8-9921-ebf521560e7a" ma:termSetId="9e378132-0a24-4983-9c6e-8d7bbbefb7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72b65e41614461b9b237d2ca8dc3bfa" ma:index="14" nillable="true" ma:taxonomy="true" ma:internalName="l72b65e41614461b9b237d2ca8dc3bfa" ma:taxonomyFieldName="Identificatiekenmerk" ma:displayName="Identificatiekenmerk" ma:readOnly="false" ma:default="3;#NL-RatGR|df4b7b0e-9908-408b-9b2f-2094ce523bbf" ma:fieldId="{572b65e4-1614-461b-9b23-7d2ca8dc3bfa}" ma:sspId="6ff162f9-bf57-4ff8-9921-ebf521560e7a" ma:termSetId="22d16020-4180-46cd-aecb-b536b6cd52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555a5d75ea45459c485b5bc5619d47" ma:index="17" nillable="true" ma:taxonomy="true" ma:internalName="c9555a5d75ea45459c485b5bc5619d47" ma:taxonomyFieldName="Organisatie" ma:displayName="Organisatie" ma:readOnly="false" ma:default="4;#RLT-BDV|532ae640-badb-4309-9b58-5a307b13ba88" ma:fieldId="{c9555a5d-75ea-4545-9c48-5b5bc5619d47}" ma:sspId="6ff162f9-bf57-4ff8-9921-ebf521560e7a" ma:termSetId="4b9568b4-c90d-4062-992b-bc9aa4a2ee5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0" nillable="true" ma:displayName="Taxonomy Catch All Column1" ma:hidden="true" ma:list="{43636847-0f82-4de7-9238-40be0e490bfc}" ma:internalName="TaxCatchAllLabel" ma:readOnly="true" ma:showField="CatchAllDataLabel" ma:web="8c828851-773f-40d5-bf7c-59297c0536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0bf3e4aade45a29e5e49763c92758f" ma:index="21" nillable="true" ma:taxonomy="true" ma:internalName="ge0bf3e4aade45a29e5e49763c92758f" ma:taxonomyFieldName="Vertrouwelijkheid" ma:displayName="Vertrouwelijkheidsniveau" ma:readOnly="false" ma:default="5;#Vertrouwelijk|0f064123-b7de-4c6e-a147-f08c0e2b2389" ma:fieldId="{0e0bf3e4-aade-45a2-9e5e-49763c92758f}" ma:sspId="6ff162f9-bf57-4ff8-9921-ebf521560e7a" ma:termSetId="36d4dbb1-8162-4df7-926f-7eb4a1653e0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8b9f9cac66945448abed9f71f009dbb" ma:index="22" nillable="true" ma:taxonomy="true" ma:internalName="e8b9f9cac66945448abed9f71f009dbb" ma:taxonomyFieldName="Classificatie" ma:displayName="Classificatie" ma:readOnly="false" ma:default="2;#0.0 - Bestuur en ondersteuning|fad8819e-2af6-4873-a860-9291055f713c" ma:fieldId="{e8b9f9ca-c669-4544-8abe-d9f71f009dbb}" ma:sspId="6ff162f9-bf57-4ff8-9921-ebf521560e7a" ma:termSetId="25037ff8-8bfd-471d-9dee-4d1c3613d06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5" nillable="true" ma:displayName="Taxonomy Catch All Column" ma:hidden="true" ma:list="{43636847-0f82-4de7-9238-40be0e490bfc}" ma:internalName="TaxCatchAll" ma:readOnly="false" ma:showField="CatchAllData" ma:web="8c828851-773f-40d5-bf7c-59297c0536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d2f07-76e4-4265-bcb6-f897ea61d7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9" nillable="true" ma:taxonomy="true" ma:internalName="lcf76f155ced4ddcb4097134ff3c332f" ma:taxonomyFieldName="MediaServiceImageTags" ma:displayName="Afbeeldingtags" ma:readOnly="false" ma:fieldId="{5cf76f15-5ced-4ddc-b409-7134ff3c332f}" ma:taxonomyMulti="true" ma:sspId="6ff162f9-bf57-4ff8-9921-ebf521560e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3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3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3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9555a5d75ea45459c485b5bc5619d47 xmlns="8c828851-773f-40d5-bf7c-59297c0536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RLT-BDV</TermName>
          <TermId xmlns="http://schemas.microsoft.com/office/infopath/2007/PartnerControls">532ae640-badb-4309-9b58-5a307b13ba88</TermId>
        </TermInfo>
      </Terms>
    </c9555a5d75ea45459c485b5bc5619d47>
    <Sitenaam xmlns="8c828851-773f-40d5-bf7c-59297c0536e5">/sites/rlt-werkomg-vngoverijssel</Sitenaam>
    <TaxCatchAll xmlns="8c828851-773f-40d5-bf7c-59297c0536e5">
      <Value>5</Value>
      <Value>4</Value>
      <Value>3</Value>
      <Value>2</Value>
      <Value>1</Value>
    </TaxCatchAll>
    <lcf76f155ced4ddcb4097134ff3c332f xmlns="524d2f07-76e4-4265-bcb6-f897ea61d783">
      <Terms xmlns="http://schemas.microsoft.com/office/infopath/2007/PartnerControls"/>
    </lcf76f155ced4ddcb4097134ff3c332f>
    <h094006d2ad9401f9b7d73498d7056c6 xmlns="8c828851-773f-40d5-bf7c-59297c0536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Nederlands</TermName>
          <TermId xmlns="http://schemas.microsoft.com/office/infopath/2007/PartnerControls">519689bf-6b82-4ac4-acfb-f627d324f32a</TermId>
        </TermInfo>
      </Terms>
    </h094006d2ad9401f9b7d73498d7056c6>
    <Ontstaanscontext xmlns="8c828851-773f-40d5-bf7c-59297c0536e5">Lammerts van Bueren, Mieke</Ontstaanscontext>
    <l72b65e41614461b9b237d2ca8dc3bfa xmlns="8c828851-773f-40d5-bf7c-59297c0536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NL-RatGR</TermName>
          <TermId xmlns="http://schemas.microsoft.com/office/infopath/2007/PartnerControls">df4b7b0e-9908-408b-9b2f-2094ce523bbf</TermId>
        </TermInfo>
      </Terms>
    </l72b65e41614461b9b237d2ca8dc3bfa>
    <jf3007396e7347cea609257d9eaa4ca6 xmlns="8c828851-773f-40d5-bf7c-59297c0536e5">
      <Terms xmlns="http://schemas.microsoft.com/office/infopath/2007/PartnerControls"/>
    </jf3007396e7347cea609257d9eaa4ca6>
    <e8b9f9cac66945448abed9f71f009dbb xmlns="8c828851-773f-40d5-bf7c-59297c0536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0.0 - Bestuur en ondersteuning</TermName>
          <TermId xmlns="http://schemas.microsoft.com/office/infopath/2007/PartnerControls">fad8819e-2af6-4873-a860-9291055f713c</TermId>
        </TermInfo>
      </Terms>
    </e8b9f9cac66945448abed9f71f009dbb>
    <pd50c43e94894024a73443235b9c5599 xmlns="8c828851-773f-40d5-bf7c-59297c0536e5">
      <Terms xmlns="http://schemas.microsoft.com/office/infopath/2007/PartnerControls"/>
    </pd50c43e94894024a73443235b9c5599>
    <ge0bf3e4aade45a29e5e49763c92758f xmlns="8c828851-773f-40d5-bf7c-59297c0536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Vertrouwelijk</TermName>
          <TermId xmlns="http://schemas.microsoft.com/office/infopath/2007/PartnerControls">0f064123-b7de-4c6e-a147-f08c0e2b2389</TermId>
        </TermInfo>
      </Terms>
    </ge0bf3e4aade45a29e5e49763c92758f>
  </documentManagement>
</p:properties>
</file>

<file path=customXml/itemProps1.xml><?xml version="1.0" encoding="utf-8"?>
<ds:datastoreItem xmlns:ds="http://schemas.openxmlformats.org/officeDocument/2006/customXml" ds:itemID="{9520BFDB-D734-4965-B0DE-E03C6B0B9B53}"/>
</file>

<file path=customXml/itemProps2.xml><?xml version="1.0" encoding="utf-8"?>
<ds:datastoreItem xmlns:ds="http://schemas.openxmlformats.org/officeDocument/2006/customXml" ds:itemID="{1FCAA01D-56FA-4087-9580-3C6280C22933}"/>
</file>

<file path=customXml/itemProps3.xml><?xml version="1.0" encoding="utf-8"?>
<ds:datastoreItem xmlns:ds="http://schemas.openxmlformats.org/officeDocument/2006/customXml" ds:itemID="{334C11E0-8925-47EE-B278-393B72FBD73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216</Words>
  <Application>Microsoft Office PowerPoint</Application>
  <PresentationFormat>Breedbeeld</PresentationFormat>
  <Paragraphs>34</Paragraphs>
  <Slides>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Verdana</vt:lpstr>
      <vt:lpstr>Wingdings</vt:lpstr>
      <vt:lpstr>Rijksoverheid</vt:lpstr>
      <vt:lpstr>Rijksoverheid gerubriceerd</vt:lpstr>
      <vt:lpstr>Maatschappelijke weerbaarheid</vt:lpstr>
      <vt:lpstr>PowerPoint-presentatie</vt:lpstr>
      <vt:lpstr>De kern van de uitdaging all hazard</vt:lpstr>
      <vt:lpstr>Wat als....?</vt:lpstr>
      <vt:lpstr>PowerPoint-presentatie</vt:lpstr>
      <vt:lpstr>Huis-aan-huis brochure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</dc:title>
  <dc:subject/>
  <dc:creator/>
  <cp:lastModifiedBy/>
  <cp:revision>1</cp:revision>
  <dcterms:created xsi:type="dcterms:W3CDTF">2015-08-25T11:21:38Z</dcterms:created>
  <dcterms:modified xsi:type="dcterms:W3CDTF">2025-11-19T10:09:01Z</dcterms:modified>
  <cp:category>xx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0x0101006B1120BFD6C8274A821D16429401BD5B005B9C195CE224744F8BAD36DB254FDFF2</vt:lpwstr>
  </property>
  <property fmtid="{D5CDD505-2E9C-101B-9397-08002B2CF9AE}" pid="3" name="Classificatie">
    <vt:lpwstr>2;#0.0 - Bestuur en ondersteuning|fad8819e-2af6-4873-a860-9291055f713c</vt:lpwstr>
  </property>
  <property fmtid="{D5CDD505-2E9C-101B-9397-08002B2CF9AE}" pid="4" name="Organisatie">
    <vt:lpwstr>4;#RLT-BDV|532ae640-badb-4309-9b58-5a307b13ba88</vt:lpwstr>
  </property>
  <property fmtid="{D5CDD505-2E9C-101B-9397-08002B2CF9AE}" pid="5" name="MediaServiceImageTags">
    <vt:lpwstr/>
  </property>
  <property fmtid="{D5CDD505-2E9C-101B-9397-08002B2CF9AE}" pid="6" name="Documenttaal">
    <vt:lpwstr>1;#Nederlands|519689bf-6b82-4ac4-acfb-f627d324f32a</vt:lpwstr>
  </property>
  <property fmtid="{D5CDD505-2E9C-101B-9397-08002B2CF9AE}" pid="7" name="Documenttype">
    <vt:lpwstr/>
  </property>
  <property fmtid="{D5CDD505-2E9C-101B-9397-08002B2CF9AE}" pid="8" name="Documentstatus">
    <vt:lpwstr/>
  </property>
  <property fmtid="{D5CDD505-2E9C-101B-9397-08002B2CF9AE}" pid="9" name="Identificatiekenmerk">
    <vt:lpwstr>3;#NL-RatGR|df4b7b0e-9908-408b-9b2f-2094ce523bbf</vt:lpwstr>
  </property>
  <property fmtid="{D5CDD505-2E9C-101B-9397-08002B2CF9AE}" pid="10" name="Vertrouwelijkheid">
    <vt:lpwstr>5;#Vertrouwelijk|0f064123-b7de-4c6e-a147-f08c0e2b2389</vt:lpwstr>
  </property>
</Properties>
</file>